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60" r:id="rId3"/>
    <p:sldId id="257" r:id="rId4"/>
    <p:sldId id="261" r:id="rId5"/>
    <p:sldId id="258" r:id="rId6"/>
    <p:sldId id="259" r:id="rId7"/>
    <p:sldId id="304" r:id="rId8"/>
    <p:sldId id="263" r:id="rId9"/>
    <p:sldId id="305" r:id="rId10"/>
    <p:sldId id="265" r:id="rId11"/>
    <p:sldId id="262" r:id="rId12"/>
    <p:sldId id="264" r:id="rId13"/>
    <p:sldId id="266" r:id="rId14"/>
    <p:sldId id="267" r:id="rId15"/>
    <p:sldId id="268" r:id="rId16"/>
    <p:sldId id="269" r:id="rId17"/>
    <p:sldId id="271" r:id="rId18"/>
    <p:sldId id="270" r:id="rId19"/>
    <p:sldId id="275" r:id="rId20"/>
    <p:sldId id="272" r:id="rId21"/>
    <p:sldId id="273" r:id="rId22"/>
    <p:sldId id="274" r:id="rId23"/>
    <p:sldId id="276" r:id="rId24"/>
    <p:sldId id="277" r:id="rId25"/>
    <p:sldId id="278" r:id="rId26"/>
    <p:sldId id="282" r:id="rId27"/>
    <p:sldId id="279" r:id="rId28"/>
    <p:sldId id="280" r:id="rId29"/>
    <p:sldId id="281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3" r:id="rId40"/>
    <p:sldId id="294" r:id="rId41"/>
    <p:sldId id="292" r:id="rId42"/>
    <p:sldId id="295" r:id="rId43"/>
    <p:sldId id="309" r:id="rId44"/>
    <p:sldId id="307" r:id="rId45"/>
    <p:sldId id="296" r:id="rId46"/>
    <p:sldId id="298" r:id="rId47"/>
    <p:sldId id="299" r:id="rId48"/>
    <p:sldId id="300" r:id="rId49"/>
    <p:sldId id="301" r:id="rId50"/>
    <p:sldId id="302" r:id="rId51"/>
    <p:sldId id="303" r:id="rId52"/>
    <p:sldId id="306" r:id="rId53"/>
    <p:sldId id="308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主课" id="{DE3AB2EC-E128-4A65-AD36-2896AF55101C}">
          <p14:sldIdLst>
            <p14:sldId id="256"/>
            <p14:sldId id="260"/>
            <p14:sldId id="257"/>
            <p14:sldId id="261"/>
            <p14:sldId id="258"/>
            <p14:sldId id="259"/>
            <p14:sldId id="304"/>
            <p14:sldId id="263"/>
            <p14:sldId id="305"/>
            <p14:sldId id="265"/>
            <p14:sldId id="262"/>
            <p14:sldId id="264"/>
            <p14:sldId id="266"/>
            <p14:sldId id="267"/>
            <p14:sldId id="268"/>
            <p14:sldId id="269"/>
            <p14:sldId id="271"/>
            <p14:sldId id="270"/>
            <p14:sldId id="275"/>
            <p14:sldId id="272"/>
            <p14:sldId id="273"/>
            <p14:sldId id="274"/>
            <p14:sldId id="276"/>
            <p14:sldId id="277"/>
            <p14:sldId id="278"/>
            <p14:sldId id="282"/>
            <p14:sldId id="279"/>
            <p14:sldId id="280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3"/>
            <p14:sldId id="294"/>
            <p14:sldId id="292"/>
            <p14:sldId id="295"/>
            <p14:sldId id="309"/>
          </p14:sldIdLst>
        </p14:section>
        <p14:section name="附录" id="{B98F2345-EFFE-4B87-A70F-6432F815C6DD}">
          <p14:sldIdLst>
            <p14:sldId id="307"/>
            <p14:sldId id="296"/>
            <p14:sldId id="298"/>
            <p14:sldId id="299"/>
            <p14:sldId id="300"/>
            <p14:sldId id="301"/>
            <p14:sldId id="302"/>
            <p14:sldId id="303"/>
            <p14:sldId id="306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 Liu" userId="eb9fa73d484f74de" providerId="LiveId" clId="{969DFA64-C1D6-4C4F-BB6D-DA3EC801EE5B}"/>
    <pc:docChg chg="undo custSel modSld">
      <pc:chgData name="Yi Liu" userId="eb9fa73d484f74de" providerId="LiveId" clId="{969DFA64-C1D6-4C4F-BB6D-DA3EC801EE5B}" dt="2024-09-04T14:04:33.607" v="318" actId="14100"/>
      <pc:docMkLst>
        <pc:docMk/>
      </pc:docMkLst>
      <pc:sldChg chg="modSp mod">
        <pc:chgData name="Yi Liu" userId="eb9fa73d484f74de" providerId="LiveId" clId="{969DFA64-C1D6-4C4F-BB6D-DA3EC801EE5B}" dt="2024-09-04T13:17:24.659" v="291" actId="20577"/>
        <pc:sldMkLst>
          <pc:docMk/>
          <pc:sldMk cId="4282229061" sldId="257"/>
        </pc:sldMkLst>
        <pc:spChg chg="mod">
          <ac:chgData name="Yi Liu" userId="eb9fa73d484f74de" providerId="LiveId" clId="{969DFA64-C1D6-4C4F-BB6D-DA3EC801EE5B}" dt="2024-09-04T13:17:24.659" v="291" actId="20577"/>
          <ac:spMkLst>
            <pc:docMk/>
            <pc:sldMk cId="4282229061" sldId="257"/>
            <ac:spMk id="3" creationId="{1E7F1CC0-5F2F-4998-B377-C5AE7F9874B4}"/>
          </ac:spMkLst>
        </pc:spChg>
      </pc:sldChg>
      <pc:sldChg chg="modSp mod">
        <pc:chgData name="Yi Liu" userId="eb9fa73d484f74de" providerId="LiveId" clId="{969DFA64-C1D6-4C4F-BB6D-DA3EC801EE5B}" dt="2024-09-02T05:25:52.570" v="73" actId="20577"/>
        <pc:sldMkLst>
          <pc:docMk/>
          <pc:sldMk cId="683536574" sldId="259"/>
        </pc:sldMkLst>
        <pc:spChg chg="mod">
          <ac:chgData name="Yi Liu" userId="eb9fa73d484f74de" providerId="LiveId" clId="{969DFA64-C1D6-4C4F-BB6D-DA3EC801EE5B}" dt="2024-09-02T05:25:52.570" v="73" actId="20577"/>
          <ac:spMkLst>
            <pc:docMk/>
            <pc:sldMk cId="683536574" sldId="259"/>
            <ac:spMk id="3" creationId="{3E16981F-7D05-4E25-BAA5-5E7C2C9BA100}"/>
          </ac:spMkLst>
        </pc:spChg>
      </pc:sldChg>
      <pc:sldChg chg="modSp mod">
        <pc:chgData name="Yi Liu" userId="eb9fa73d484f74de" providerId="LiveId" clId="{969DFA64-C1D6-4C4F-BB6D-DA3EC801EE5B}" dt="2024-09-04T13:17:08.323" v="289" actId="20577"/>
        <pc:sldMkLst>
          <pc:docMk/>
          <pc:sldMk cId="307849244" sldId="260"/>
        </pc:sldMkLst>
        <pc:spChg chg="mod">
          <ac:chgData name="Yi Liu" userId="eb9fa73d484f74de" providerId="LiveId" clId="{969DFA64-C1D6-4C4F-BB6D-DA3EC801EE5B}" dt="2024-09-04T13:17:08.323" v="289" actId="20577"/>
          <ac:spMkLst>
            <pc:docMk/>
            <pc:sldMk cId="307849244" sldId="260"/>
            <ac:spMk id="3" creationId="{92B52AF6-B399-4E36-A04B-AB5C5A8D137D}"/>
          </ac:spMkLst>
        </pc:spChg>
      </pc:sldChg>
      <pc:sldChg chg="modSp mod">
        <pc:chgData name="Yi Liu" userId="eb9fa73d484f74de" providerId="LiveId" clId="{969DFA64-C1D6-4C4F-BB6D-DA3EC801EE5B}" dt="2024-09-04T13:18:15.545" v="294" actId="14100"/>
        <pc:sldMkLst>
          <pc:docMk/>
          <pc:sldMk cId="4193137531" sldId="261"/>
        </pc:sldMkLst>
        <pc:spChg chg="mod">
          <ac:chgData name="Yi Liu" userId="eb9fa73d484f74de" providerId="LiveId" clId="{969DFA64-C1D6-4C4F-BB6D-DA3EC801EE5B}" dt="2024-09-04T13:17:59.196" v="292" actId="113"/>
          <ac:spMkLst>
            <pc:docMk/>
            <pc:sldMk cId="4193137531" sldId="261"/>
            <ac:spMk id="3" creationId="{436F3BAD-3B5C-4F71-BB68-522748C0C2B4}"/>
          </ac:spMkLst>
        </pc:spChg>
        <pc:picChg chg="mod">
          <ac:chgData name="Yi Liu" userId="eb9fa73d484f74de" providerId="LiveId" clId="{969DFA64-C1D6-4C4F-BB6D-DA3EC801EE5B}" dt="2024-09-04T13:18:15.545" v="294" actId="14100"/>
          <ac:picMkLst>
            <pc:docMk/>
            <pc:sldMk cId="4193137531" sldId="261"/>
            <ac:picMk id="5" creationId="{1350E4F4-1D12-4856-B143-E762637DDF1F}"/>
          </ac:picMkLst>
        </pc:picChg>
      </pc:sldChg>
      <pc:sldChg chg="modSp mod">
        <pc:chgData name="Yi Liu" userId="eb9fa73d484f74de" providerId="LiveId" clId="{969DFA64-C1D6-4C4F-BB6D-DA3EC801EE5B}" dt="2024-09-02T05:27:50.888" v="180" actId="20577"/>
        <pc:sldMkLst>
          <pc:docMk/>
          <pc:sldMk cId="3336415600" sldId="263"/>
        </pc:sldMkLst>
        <pc:spChg chg="mod">
          <ac:chgData name="Yi Liu" userId="eb9fa73d484f74de" providerId="LiveId" clId="{969DFA64-C1D6-4C4F-BB6D-DA3EC801EE5B}" dt="2024-09-02T05:27:50.888" v="180" actId="20577"/>
          <ac:spMkLst>
            <pc:docMk/>
            <pc:sldMk cId="3336415600" sldId="263"/>
            <ac:spMk id="3" creationId="{7839FA50-0A50-4296-AA37-6BC333532A82}"/>
          </ac:spMkLst>
        </pc:spChg>
      </pc:sldChg>
      <pc:sldChg chg="modSp mod">
        <pc:chgData name="Yi Liu" userId="eb9fa73d484f74de" providerId="LiveId" clId="{969DFA64-C1D6-4C4F-BB6D-DA3EC801EE5B}" dt="2024-09-02T05:28:34.556" v="215" actId="20577"/>
        <pc:sldMkLst>
          <pc:docMk/>
          <pc:sldMk cId="1754817333" sldId="264"/>
        </pc:sldMkLst>
        <pc:spChg chg="mod">
          <ac:chgData name="Yi Liu" userId="eb9fa73d484f74de" providerId="LiveId" clId="{969DFA64-C1D6-4C4F-BB6D-DA3EC801EE5B}" dt="2024-09-02T05:28:34.556" v="215" actId="20577"/>
          <ac:spMkLst>
            <pc:docMk/>
            <pc:sldMk cId="1754817333" sldId="264"/>
            <ac:spMk id="6" creationId="{7CE2DB35-2FF9-4F92-A3BC-4F6D7FD8606F}"/>
          </ac:spMkLst>
        </pc:spChg>
      </pc:sldChg>
      <pc:sldChg chg="modSp mod modAnim">
        <pc:chgData name="Yi Liu" userId="eb9fa73d484f74de" providerId="LiveId" clId="{969DFA64-C1D6-4C4F-BB6D-DA3EC801EE5B}" dt="2024-09-04T13:48:00.877" v="311" actId="1076"/>
        <pc:sldMkLst>
          <pc:docMk/>
          <pc:sldMk cId="2962142036" sldId="267"/>
        </pc:sldMkLst>
        <pc:spChg chg="mod">
          <ac:chgData name="Yi Liu" userId="eb9fa73d484f74de" providerId="LiveId" clId="{969DFA64-C1D6-4C4F-BB6D-DA3EC801EE5B}" dt="2024-09-04T13:45:47.519" v="306" actId="20577"/>
          <ac:spMkLst>
            <pc:docMk/>
            <pc:sldMk cId="2962142036" sldId="267"/>
            <ac:spMk id="3" creationId="{45FEB6D7-5BE3-4B80-8A00-E23A938EF7BC}"/>
          </ac:spMkLst>
        </pc:spChg>
        <pc:picChg chg="mod">
          <ac:chgData name="Yi Liu" userId="eb9fa73d484f74de" providerId="LiveId" clId="{969DFA64-C1D6-4C4F-BB6D-DA3EC801EE5B}" dt="2024-09-04T13:48:00.877" v="311" actId="1076"/>
          <ac:picMkLst>
            <pc:docMk/>
            <pc:sldMk cId="2962142036" sldId="267"/>
            <ac:picMk id="6" creationId="{C50BB990-E5EE-44B1-8EB0-AE4A5BA3E858}"/>
          </ac:picMkLst>
        </pc:picChg>
        <pc:picChg chg="mod">
          <ac:chgData name="Yi Liu" userId="eb9fa73d484f74de" providerId="LiveId" clId="{969DFA64-C1D6-4C4F-BB6D-DA3EC801EE5B}" dt="2024-09-04T13:45:53.785" v="309" actId="1076"/>
          <ac:picMkLst>
            <pc:docMk/>
            <pc:sldMk cId="2962142036" sldId="267"/>
            <ac:picMk id="2052" creationId="{ADFAB1FC-6A73-4171-B33C-747C37E6A3D2}"/>
          </ac:picMkLst>
        </pc:picChg>
      </pc:sldChg>
      <pc:sldChg chg="modSp mod modAnim">
        <pc:chgData name="Yi Liu" userId="eb9fa73d484f74de" providerId="LiveId" clId="{969DFA64-C1D6-4C4F-BB6D-DA3EC801EE5B}" dt="2024-09-04T14:00:54.922" v="317" actId="20577"/>
        <pc:sldMkLst>
          <pc:docMk/>
          <pc:sldMk cId="2229268927" sldId="269"/>
        </pc:sldMkLst>
        <pc:spChg chg="mod">
          <ac:chgData name="Yi Liu" userId="eb9fa73d484f74de" providerId="LiveId" clId="{969DFA64-C1D6-4C4F-BB6D-DA3EC801EE5B}" dt="2024-09-04T14:00:54.922" v="317" actId="20577"/>
          <ac:spMkLst>
            <pc:docMk/>
            <pc:sldMk cId="2229268927" sldId="269"/>
            <ac:spMk id="3" creationId="{D6F349B7-83F0-400C-968A-6050E7FFFDEA}"/>
          </ac:spMkLst>
        </pc:spChg>
        <pc:picChg chg="mod">
          <ac:chgData name="Yi Liu" userId="eb9fa73d484f74de" providerId="LiveId" clId="{969DFA64-C1D6-4C4F-BB6D-DA3EC801EE5B}" dt="2024-09-04T13:57:24.907" v="312" actId="14826"/>
          <ac:picMkLst>
            <pc:docMk/>
            <pc:sldMk cId="2229268927" sldId="269"/>
            <ac:picMk id="8" creationId="{EF368946-FC18-4D2D-831C-8027F272E074}"/>
          </ac:picMkLst>
        </pc:picChg>
      </pc:sldChg>
      <pc:sldChg chg="addSp delSp modSp mod modAnim">
        <pc:chgData name="Yi Liu" userId="eb9fa73d484f74de" providerId="LiveId" clId="{969DFA64-C1D6-4C4F-BB6D-DA3EC801EE5B}" dt="2024-09-04T12:59:09.865" v="288"/>
        <pc:sldMkLst>
          <pc:docMk/>
          <pc:sldMk cId="2115812839" sldId="274"/>
        </pc:sldMkLst>
        <pc:spChg chg="mod">
          <ac:chgData name="Yi Liu" userId="eb9fa73d484f74de" providerId="LiveId" clId="{969DFA64-C1D6-4C4F-BB6D-DA3EC801EE5B}" dt="2024-09-04T12:58:56.266" v="286" actId="20577"/>
          <ac:spMkLst>
            <pc:docMk/>
            <pc:sldMk cId="2115812839" sldId="274"/>
            <ac:spMk id="3" creationId="{E76318D2-F38B-4B67-A5C4-8EF982331DB4}"/>
          </ac:spMkLst>
        </pc:spChg>
        <pc:spChg chg="add del">
          <ac:chgData name="Yi Liu" userId="eb9fa73d484f74de" providerId="LiveId" clId="{969DFA64-C1D6-4C4F-BB6D-DA3EC801EE5B}" dt="2024-09-04T12:57:36.831" v="262" actId="22"/>
          <ac:spMkLst>
            <pc:docMk/>
            <pc:sldMk cId="2115812839" sldId="274"/>
            <ac:spMk id="7" creationId="{589EFA0A-6317-42E9-B6CA-99FEF9DD3738}"/>
          </ac:spMkLst>
        </pc:spChg>
        <pc:spChg chg="add mod">
          <ac:chgData name="Yi Liu" userId="eb9fa73d484f74de" providerId="LiveId" clId="{969DFA64-C1D6-4C4F-BB6D-DA3EC801EE5B}" dt="2024-09-04T12:58:24.522" v="272"/>
          <ac:spMkLst>
            <pc:docMk/>
            <pc:sldMk cId="2115812839" sldId="274"/>
            <ac:spMk id="11" creationId="{1CA6695B-FEE9-4E49-88DB-764F4ED7665F}"/>
          </ac:spMkLst>
        </pc:spChg>
        <pc:picChg chg="add mod">
          <ac:chgData name="Yi Liu" userId="eb9fa73d484f74de" providerId="LiveId" clId="{969DFA64-C1D6-4C4F-BB6D-DA3EC801EE5B}" dt="2024-09-04T12:57:57.208" v="265" actId="1076"/>
          <ac:picMkLst>
            <pc:docMk/>
            <pc:sldMk cId="2115812839" sldId="274"/>
            <ac:picMk id="9" creationId="{D25FDC7D-F40C-40B1-A733-C0EFF4312272}"/>
          </ac:picMkLst>
        </pc:picChg>
      </pc:sldChg>
      <pc:sldChg chg="modSp mod">
        <pc:chgData name="Yi Liu" userId="eb9fa73d484f74de" providerId="LiveId" clId="{969DFA64-C1D6-4C4F-BB6D-DA3EC801EE5B}" dt="2024-09-02T05:31:24.342" v="237" actId="2711"/>
        <pc:sldMkLst>
          <pc:docMk/>
          <pc:sldMk cId="3597883867" sldId="277"/>
        </pc:sldMkLst>
        <pc:spChg chg="mod">
          <ac:chgData name="Yi Liu" userId="eb9fa73d484f74de" providerId="LiveId" clId="{969DFA64-C1D6-4C4F-BB6D-DA3EC801EE5B}" dt="2024-09-02T05:31:24.342" v="237" actId="2711"/>
          <ac:spMkLst>
            <pc:docMk/>
            <pc:sldMk cId="3597883867" sldId="277"/>
            <ac:spMk id="6" creationId="{6791281D-339C-4BB5-B861-E50B5DAC8F21}"/>
          </ac:spMkLst>
        </pc:spChg>
      </pc:sldChg>
      <pc:sldChg chg="modSp mod">
        <pc:chgData name="Yi Liu" userId="eb9fa73d484f74de" providerId="LiveId" clId="{969DFA64-C1D6-4C4F-BB6D-DA3EC801EE5B}" dt="2024-09-02T05:32:24.043" v="240" actId="2711"/>
        <pc:sldMkLst>
          <pc:docMk/>
          <pc:sldMk cId="2825285398" sldId="280"/>
        </pc:sldMkLst>
        <pc:spChg chg="mod">
          <ac:chgData name="Yi Liu" userId="eb9fa73d484f74de" providerId="LiveId" clId="{969DFA64-C1D6-4C4F-BB6D-DA3EC801EE5B}" dt="2024-09-02T05:32:13.829" v="238" actId="2711"/>
          <ac:spMkLst>
            <pc:docMk/>
            <pc:sldMk cId="2825285398" sldId="280"/>
            <ac:spMk id="5" creationId="{711BA285-CAAB-43ED-B4EF-057B7CD17E68}"/>
          </ac:spMkLst>
        </pc:spChg>
        <pc:spChg chg="mod">
          <ac:chgData name="Yi Liu" userId="eb9fa73d484f74de" providerId="LiveId" clId="{969DFA64-C1D6-4C4F-BB6D-DA3EC801EE5B}" dt="2024-09-02T05:32:19.428" v="239" actId="2711"/>
          <ac:spMkLst>
            <pc:docMk/>
            <pc:sldMk cId="2825285398" sldId="280"/>
            <ac:spMk id="6" creationId="{0042B81D-5A35-43A8-9E5C-34B08945ABD2}"/>
          </ac:spMkLst>
        </pc:spChg>
        <pc:spChg chg="mod">
          <ac:chgData name="Yi Liu" userId="eb9fa73d484f74de" providerId="LiveId" clId="{969DFA64-C1D6-4C4F-BB6D-DA3EC801EE5B}" dt="2024-09-02T05:32:24.043" v="240" actId="2711"/>
          <ac:spMkLst>
            <pc:docMk/>
            <pc:sldMk cId="2825285398" sldId="280"/>
            <ac:spMk id="7" creationId="{2DB534AC-D10C-483E-B85D-0592CE526EA3}"/>
          </ac:spMkLst>
        </pc:spChg>
      </pc:sldChg>
      <pc:sldChg chg="modSp mod">
        <pc:chgData name="Yi Liu" userId="eb9fa73d484f74de" providerId="LiveId" clId="{969DFA64-C1D6-4C4F-BB6D-DA3EC801EE5B}" dt="2024-09-02T05:32:54.837" v="241" actId="2711"/>
        <pc:sldMkLst>
          <pc:docMk/>
          <pc:sldMk cId="2344024321" sldId="294"/>
        </pc:sldMkLst>
        <pc:spChg chg="mod">
          <ac:chgData name="Yi Liu" userId="eb9fa73d484f74de" providerId="LiveId" clId="{969DFA64-C1D6-4C4F-BB6D-DA3EC801EE5B}" dt="2024-09-02T05:32:54.837" v="241" actId="2711"/>
          <ac:spMkLst>
            <pc:docMk/>
            <pc:sldMk cId="2344024321" sldId="294"/>
            <ac:spMk id="7" creationId="{94A94C16-FB3A-4A4C-90BA-CA01DAA08830}"/>
          </ac:spMkLst>
        </pc:spChg>
      </pc:sldChg>
      <pc:sldChg chg="modSp mod">
        <pc:chgData name="Yi Liu" userId="eb9fa73d484f74de" providerId="LiveId" clId="{969DFA64-C1D6-4C4F-BB6D-DA3EC801EE5B}" dt="2024-09-02T05:33:39.271" v="243" actId="403"/>
        <pc:sldMkLst>
          <pc:docMk/>
          <pc:sldMk cId="2407201230" sldId="296"/>
        </pc:sldMkLst>
        <pc:spChg chg="mod">
          <ac:chgData name="Yi Liu" userId="eb9fa73d484f74de" providerId="LiveId" clId="{969DFA64-C1D6-4C4F-BB6D-DA3EC801EE5B}" dt="2024-09-02T05:33:39.271" v="243" actId="403"/>
          <ac:spMkLst>
            <pc:docMk/>
            <pc:sldMk cId="2407201230" sldId="296"/>
            <ac:spMk id="7" creationId="{8C4E6FC4-1989-42D6-AB1D-BD75B7BDDFA2}"/>
          </ac:spMkLst>
        </pc:spChg>
      </pc:sldChg>
      <pc:sldChg chg="modSp mod">
        <pc:chgData name="Yi Liu" userId="eb9fa73d484f74de" providerId="LiveId" clId="{969DFA64-C1D6-4C4F-BB6D-DA3EC801EE5B}" dt="2024-09-02T05:33:43.522" v="244" actId="403"/>
        <pc:sldMkLst>
          <pc:docMk/>
          <pc:sldMk cId="2184873127" sldId="298"/>
        </pc:sldMkLst>
        <pc:spChg chg="mod">
          <ac:chgData name="Yi Liu" userId="eb9fa73d484f74de" providerId="LiveId" clId="{969DFA64-C1D6-4C4F-BB6D-DA3EC801EE5B}" dt="2024-09-02T05:33:43.522" v="244" actId="403"/>
          <ac:spMkLst>
            <pc:docMk/>
            <pc:sldMk cId="2184873127" sldId="298"/>
            <ac:spMk id="8" creationId="{5C551191-455C-4F58-B910-A010C7D85AFA}"/>
          </ac:spMkLst>
        </pc:spChg>
      </pc:sldChg>
      <pc:sldChg chg="modSp mod">
        <pc:chgData name="Yi Liu" userId="eb9fa73d484f74de" providerId="LiveId" clId="{969DFA64-C1D6-4C4F-BB6D-DA3EC801EE5B}" dt="2024-09-02T05:33:47.234" v="245" actId="403"/>
        <pc:sldMkLst>
          <pc:docMk/>
          <pc:sldMk cId="3347462471" sldId="299"/>
        </pc:sldMkLst>
        <pc:spChg chg="mod">
          <ac:chgData name="Yi Liu" userId="eb9fa73d484f74de" providerId="LiveId" clId="{969DFA64-C1D6-4C4F-BB6D-DA3EC801EE5B}" dt="2024-09-02T05:33:47.234" v="245" actId="403"/>
          <ac:spMkLst>
            <pc:docMk/>
            <pc:sldMk cId="3347462471" sldId="299"/>
            <ac:spMk id="8" creationId="{5C551191-455C-4F58-B910-A010C7D85AFA}"/>
          </ac:spMkLst>
        </pc:spChg>
      </pc:sldChg>
      <pc:sldChg chg="modSp mod">
        <pc:chgData name="Yi Liu" userId="eb9fa73d484f74de" providerId="LiveId" clId="{969DFA64-C1D6-4C4F-BB6D-DA3EC801EE5B}" dt="2024-09-02T05:33:49.492" v="246" actId="403"/>
        <pc:sldMkLst>
          <pc:docMk/>
          <pc:sldMk cId="810883180" sldId="300"/>
        </pc:sldMkLst>
        <pc:spChg chg="mod">
          <ac:chgData name="Yi Liu" userId="eb9fa73d484f74de" providerId="LiveId" clId="{969DFA64-C1D6-4C4F-BB6D-DA3EC801EE5B}" dt="2024-09-02T05:33:49.492" v="246" actId="403"/>
          <ac:spMkLst>
            <pc:docMk/>
            <pc:sldMk cId="810883180" sldId="300"/>
            <ac:spMk id="8" creationId="{5C551191-455C-4F58-B910-A010C7D85AFA}"/>
          </ac:spMkLst>
        </pc:spChg>
      </pc:sldChg>
      <pc:sldChg chg="modSp mod">
        <pc:chgData name="Yi Liu" userId="eb9fa73d484f74de" providerId="LiveId" clId="{969DFA64-C1D6-4C4F-BB6D-DA3EC801EE5B}" dt="2024-09-02T05:33:52.092" v="247" actId="403"/>
        <pc:sldMkLst>
          <pc:docMk/>
          <pc:sldMk cId="3049073128" sldId="301"/>
        </pc:sldMkLst>
        <pc:spChg chg="mod">
          <ac:chgData name="Yi Liu" userId="eb9fa73d484f74de" providerId="LiveId" clId="{969DFA64-C1D6-4C4F-BB6D-DA3EC801EE5B}" dt="2024-09-02T05:33:52.092" v="247" actId="403"/>
          <ac:spMkLst>
            <pc:docMk/>
            <pc:sldMk cId="3049073128" sldId="301"/>
            <ac:spMk id="8" creationId="{5C551191-455C-4F58-B910-A010C7D85AFA}"/>
          </ac:spMkLst>
        </pc:spChg>
      </pc:sldChg>
      <pc:sldChg chg="modSp mod">
        <pc:chgData name="Yi Liu" userId="eb9fa73d484f74de" providerId="LiveId" clId="{969DFA64-C1D6-4C4F-BB6D-DA3EC801EE5B}" dt="2024-09-02T05:33:54.497" v="248" actId="403"/>
        <pc:sldMkLst>
          <pc:docMk/>
          <pc:sldMk cId="3892689978" sldId="302"/>
        </pc:sldMkLst>
        <pc:spChg chg="mod">
          <ac:chgData name="Yi Liu" userId="eb9fa73d484f74de" providerId="LiveId" clId="{969DFA64-C1D6-4C4F-BB6D-DA3EC801EE5B}" dt="2024-09-02T05:33:54.497" v="248" actId="403"/>
          <ac:spMkLst>
            <pc:docMk/>
            <pc:sldMk cId="3892689978" sldId="302"/>
            <ac:spMk id="8" creationId="{5C551191-455C-4F58-B910-A010C7D85AFA}"/>
          </ac:spMkLst>
        </pc:spChg>
      </pc:sldChg>
      <pc:sldChg chg="modSp mod">
        <pc:chgData name="Yi Liu" userId="eb9fa73d484f74de" providerId="LiveId" clId="{969DFA64-C1D6-4C4F-BB6D-DA3EC801EE5B}" dt="2024-09-02T05:33:57.032" v="249" actId="403"/>
        <pc:sldMkLst>
          <pc:docMk/>
          <pc:sldMk cId="664171621" sldId="303"/>
        </pc:sldMkLst>
        <pc:spChg chg="mod">
          <ac:chgData name="Yi Liu" userId="eb9fa73d484f74de" providerId="LiveId" clId="{969DFA64-C1D6-4C4F-BB6D-DA3EC801EE5B}" dt="2024-09-02T05:33:57.032" v="249" actId="403"/>
          <ac:spMkLst>
            <pc:docMk/>
            <pc:sldMk cId="664171621" sldId="303"/>
            <ac:spMk id="8" creationId="{5C551191-455C-4F58-B910-A010C7D85AFA}"/>
          </ac:spMkLst>
        </pc:spChg>
      </pc:sldChg>
      <pc:sldChg chg="modSp mod">
        <pc:chgData name="Yi Liu" userId="eb9fa73d484f74de" providerId="LiveId" clId="{969DFA64-C1D6-4C4F-BB6D-DA3EC801EE5B}" dt="2024-09-04T05:25:36.945" v="260" actId="404"/>
        <pc:sldMkLst>
          <pc:docMk/>
          <pc:sldMk cId="380213936" sldId="305"/>
        </pc:sldMkLst>
        <pc:spChg chg="mod">
          <ac:chgData name="Yi Liu" userId="eb9fa73d484f74de" providerId="LiveId" clId="{969DFA64-C1D6-4C4F-BB6D-DA3EC801EE5B}" dt="2024-09-04T05:25:36.945" v="260" actId="404"/>
          <ac:spMkLst>
            <pc:docMk/>
            <pc:sldMk cId="380213936" sldId="305"/>
            <ac:spMk id="10" creationId="{6BAC707E-EE48-4169-B40C-F3DAF54B679A}"/>
          </ac:spMkLst>
        </pc:spChg>
      </pc:sldChg>
      <pc:sldChg chg="modSp mod">
        <pc:chgData name="Yi Liu" userId="eb9fa73d484f74de" providerId="LiveId" clId="{969DFA64-C1D6-4C4F-BB6D-DA3EC801EE5B}" dt="2024-09-02T05:34:13.326" v="255" actId="27636"/>
        <pc:sldMkLst>
          <pc:docMk/>
          <pc:sldMk cId="3398207993" sldId="306"/>
        </pc:sldMkLst>
        <pc:spChg chg="mod">
          <ac:chgData name="Yi Liu" userId="eb9fa73d484f74de" providerId="LiveId" clId="{969DFA64-C1D6-4C4F-BB6D-DA3EC801EE5B}" dt="2024-09-02T05:34:13.326" v="255" actId="27636"/>
          <ac:spMkLst>
            <pc:docMk/>
            <pc:sldMk cId="3398207993" sldId="306"/>
            <ac:spMk id="8" creationId="{5C551191-455C-4F58-B910-A010C7D85AFA}"/>
          </ac:spMkLst>
        </pc:spChg>
      </pc:sldChg>
      <pc:sldChg chg="modSp mod">
        <pc:chgData name="Yi Liu" userId="eb9fa73d484f74de" providerId="LiveId" clId="{969DFA64-C1D6-4C4F-BB6D-DA3EC801EE5B}" dt="2024-09-04T14:04:33.607" v="318" actId="14100"/>
        <pc:sldMkLst>
          <pc:docMk/>
          <pc:sldMk cId="1065859166" sldId="307"/>
        </pc:sldMkLst>
        <pc:spChg chg="mod">
          <ac:chgData name="Yi Liu" userId="eb9fa73d484f74de" providerId="LiveId" clId="{969DFA64-C1D6-4C4F-BB6D-DA3EC801EE5B}" dt="2024-09-04T14:04:33.607" v="318" actId="14100"/>
          <ac:spMkLst>
            <pc:docMk/>
            <pc:sldMk cId="1065859166" sldId="307"/>
            <ac:spMk id="7" creationId="{8C4E6FC4-1989-42D6-AB1D-BD75B7BDDFA2}"/>
          </ac:spMkLst>
        </pc:spChg>
      </pc:sldChg>
      <pc:sldChg chg="modSp mod">
        <pc:chgData name="Yi Liu" userId="eb9fa73d484f74de" providerId="LiveId" clId="{969DFA64-C1D6-4C4F-BB6D-DA3EC801EE5B}" dt="2024-09-02T05:34:01.544" v="250" actId="403"/>
        <pc:sldMkLst>
          <pc:docMk/>
          <pc:sldMk cId="1474791138" sldId="308"/>
        </pc:sldMkLst>
        <pc:spChg chg="mod">
          <ac:chgData name="Yi Liu" userId="eb9fa73d484f74de" providerId="LiveId" clId="{969DFA64-C1D6-4C4F-BB6D-DA3EC801EE5B}" dt="2024-09-02T05:34:01.544" v="250" actId="403"/>
          <ac:spMkLst>
            <pc:docMk/>
            <pc:sldMk cId="1474791138" sldId="308"/>
            <ac:spMk id="8" creationId="{5C551191-455C-4F58-B910-A010C7D85AFA}"/>
          </ac:spMkLst>
        </pc:spChg>
      </pc:sldChg>
    </pc:docChg>
  </pc:docChgLst>
  <pc:docChgLst>
    <pc:chgData name="Yi Liu" userId="eb9fa73d484f74de" providerId="LiveId" clId="{F27AE141-ABE9-402A-A912-98C2543DEC7A}"/>
    <pc:docChg chg="undo redo custSel addSld delSld modSld sldOrd modMainMaster addSection delSection modSection">
      <pc:chgData name="Yi Liu" userId="eb9fa73d484f74de" providerId="LiveId" clId="{F27AE141-ABE9-402A-A912-98C2543DEC7A}" dt="2023-08-29T03:47:48.023" v="7082"/>
      <pc:docMkLst>
        <pc:docMk/>
      </pc:docMkLst>
      <pc:sldChg chg="modSp new mod">
        <pc:chgData name="Yi Liu" userId="eb9fa73d484f74de" providerId="LiveId" clId="{F27AE141-ABE9-402A-A912-98C2543DEC7A}" dt="2023-08-28T13:33:59.915" v="6709" actId="403"/>
        <pc:sldMkLst>
          <pc:docMk/>
          <pc:sldMk cId="1562787813" sldId="256"/>
        </pc:sldMkLst>
        <pc:spChg chg="mod">
          <ac:chgData name="Yi Liu" userId="eb9fa73d484f74de" providerId="LiveId" clId="{F27AE141-ABE9-402A-A912-98C2543DEC7A}" dt="2023-08-28T13:33:59.915" v="6709" actId="403"/>
          <ac:spMkLst>
            <pc:docMk/>
            <pc:sldMk cId="1562787813" sldId="256"/>
            <ac:spMk id="2" creationId="{9D4030C4-171F-4A0B-9892-882F14A6A2D4}"/>
          </ac:spMkLst>
        </pc:spChg>
        <pc:spChg chg="mod">
          <ac:chgData name="Yi Liu" userId="eb9fa73d484f74de" providerId="LiveId" clId="{F27AE141-ABE9-402A-A912-98C2543DEC7A}" dt="2023-08-28T06:05:56.092" v="437" actId="21"/>
          <ac:spMkLst>
            <pc:docMk/>
            <pc:sldMk cId="1562787813" sldId="256"/>
            <ac:spMk id="3" creationId="{9C09CC97-C9FB-40C3-889C-0B785DC6A850}"/>
          </ac:spMkLst>
        </pc:spChg>
      </pc:sldChg>
      <pc:sldChg chg="addSp delSp modSp new mod">
        <pc:chgData name="Yi Liu" userId="eb9fa73d484f74de" providerId="LiveId" clId="{F27AE141-ABE9-402A-A912-98C2543DEC7A}" dt="2023-08-28T06:20:45.573" v="995" actId="20577"/>
        <pc:sldMkLst>
          <pc:docMk/>
          <pc:sldMk cId="4282229061" sldId="257"/>
        </pc:sldMkLst>
        <pc:spChg chg="mod">
          <ac:chgData name="Yi Liu" userId="eb9fa73d484f74de" providerId="LiveId" clId="{F27AE141-ABE9-402A-A912-98C2543DEC7A}" dt="2023-08-28T03:02:23.887" v="120" actId="20577"/>
          <ac:spMkLst>
            <pc:docMk/>
            <pc:sldMk cId="4282229061" sldId="257"/>
            <ac:spMk id="2" creationId="{6A124B3A-0CF2-46B9-B7F3-B5CAE751CDC4}"/>
          </ac:spMkLst>
        </pc:spChg>
        <pc:spChg chg="mod">
          <ac:chgData name="Yi Liu" userId="eb9fa73d484f74de" providerId="LiveId" clId="{F27AE141-ABE9-402A-A912-98C2543DEC7A}" dt="2023-08-28T06:20:45.573" v="995" actId="20577"/>
          <ac:spMkLst>
            <pc:docMk/>
            <pc:sldMk cId="4282229061" sldId="257"/>
            <ac:spMk id="3" creationId="{1E7F1CC0-5F2F-4998-B377-C5AE7F9874B4}"/>
          </ac:spMkLst>
        </pc:spChg>
        <pc:picChg chg="add del mod">
          <ac:chgData name="Yi Liu" userId="eb9fa73d484f74de" providerId="LiveId" clId="{F27AE141-ABE9-402A-A912-98C2543DEC7A}" dt="2023-08-28T06:13:55.164" v="647" actId="21"/>
          <ac:picMkLst>
            <pc:docMk/>
            <pc:sldMk cId="4282229061" sldId="257"/>
            <ac:picMk id="6" creationId="{940A710F-F7D3-4B61-AF33-4943D0D5C10C}"/>
          </ac:picMkLst>
        </pc:picChg>
      </pc:sldChg>
      <pc:sldChg chg="addSp delSp modSp new mod">
        <pc:chgData name="Yi Liu" userId="eb9fa73d484f74de" providerId="LiveId" clId="{F27AE141-ABE9-402A-A912-98C2543DEC7A}" dt="2023-08-28T13:48:52.340" v="6740" actId="20577"/>
        <pc:sldMkLst>
          <pc:docMk/>
          <pc:sldMk cId="2125439656" sldId="258"/>
        </pc:sldMkLst>
        <pc:spChg chg="mod">
          <ac:chgData name="Yi Liu" userId="eb9fa73d484f74de" providerId="LiveId" clId="{F27AE141-ABE9-402A-A912-98C2543DEC7A}" dt="2023-08-28T06:22:29.464" v="1004" actId="20577"/>
          <ac:spMkLst>
            <pc:docMk/>
            <pc:sldMk cId="2125439656" sldId="258"/>
            <ac:spMk id="2" creationId="{06150127-1702-4D1C-B7F2-C97FF346D946}"/>
          </ac:spMkLst>
        </pc:spChg>
        <pc:spChg chg="del">
          <ac:chgData name="Yi Liu" userId="eb9fa73d484f74de" providerId="LiveId" clId="{F27AE141-ABE9-402A-A912-98C2543DEC7A}" dt="2023-08-28T03:11:13.546" v="211"/>
          <ac:spMkLst>
            <pc:docMk/>
            <pc:sldMk cId="2125439656" sldId="258"/>
            <ac:spMk id="3" creationId="{8E4570F0-0212-49F0-B62A-2DEBC514F7FB}"/>
          </ac:spMkLst>
        </pc:spChg>
        <pc:spChg chg="add mod">
          <ac:chgData name="Yi Liu" userId="eb9fa73d484f74de" providerId="LiveId" clId="{F27AE141-ABE9-402A-A912-98C2543DEC7A}" dt="2023-08-28T13:48:52.340" v="6740" actId="20577"/>
          <ac:spMkLst>
            <pc:docMk/>
            <pc:sldMk cId="2125439656" sldId="258"/>
            <ac:spMk id="5" creationId="{6F1FB848-FE3D-4FCE-94D7-D942C1117297}"/>
          </ac:spMkLst>
        </pc:spChg>
        <pc:picChg chg="add mod">
          <ac:chgData name="Yi Liu" userId="eb9fa73d484f74de" providerId="LiveId" clId="{F27AE141-ABE9-402A-A912-98C2543DEC7A}" dt="2023-08-28T03:11:19.213" v="212" actId="1076"/>
          <ac:picMkLst>
            <pc:docMk/>
            <pc:sldMk cId="2125439656" sldId="258"/>
            <ac:picMk id="1026" creationId="{095E1D77-5862-4C68-B8FD-33C867826925}"/>
          </ac:picMkLst>
        </pc:picChg>
      </pc:sldChg>
      <pc:sldChg chg="modSp new mod">
        <pc:chgData name="Yi Liu" userId="eb9fa73d484f74de" providerId="LiveId" clId="{F27AE141-ABE9-402A-A912-98C2543DEC7A}" dt="2023-08-28T06:19:41.482" v="992" actId="20577"/>
        <pc:sldMkLst>
          <pc:docMk/>
          <pc:sldMk cId="683536574" sldId="259"/>
        </pc:sldMkLst>
        <pc:spChg chg="mod">
          <ac:chgData name="Yi Liu" userId="eb9fa73d484f74de" providerId="LiveId" clId="{F27AE141-ABE9-402A-A912-98C2543DEC7A}" dt="2023-08-28T06:19:41.482" v="992" actId="20577"/>
          <ac:spMkLst>
            <pc:docMk/>
            <pc:sldMk cId="683536574" sldId="259"/>
            <ac:spMk id="2" creationId="{4F2AE2C1-A4FA-4DF4-AEC8-49CFACEC6C59}"/>
          </ac:spMkLst>
        </pc:spChg>
        <pc:spChg chg="mod">
          <ac:chgData name="Yi Liu" userId="eb9fa73d484f74de" providerId="LiveId" clId="{F27AE141-ABE9-402A-A912-98C2543DEC7A}" dt="2023-08-28T06:19:25.616" v="984" actId="20577"/>
          <ac:spMkLst>
            <pc:docMk/>
            <pc:sldMk cId="683536574" sldId="259"/>
            <ac:spMk id="3" creationId="{3E16981F-7D05-4E25-BAA5-5E7C2C9BA100}"/>
          </ac:spMkLst>
        </pc:spChg>
      </pc:sldChg>
      <pc:sldChg chg="modSp new mod">
        <pc:chgData name="Yi Liu" userId="eb9fa73d484f74de" providerId="LiveId" clId="{F27AE141-ABE9-402A-A912-98C2543DEC7A}" dt="2023-08-28T13:34:52.200" v="6710" actId="20577"/>
        <pc:sldMkLst>
          <pc:docMk/>
          <pc:sldMk cId="307849244" sldId="260"/>
        </pc:sldMkLst>
        <pc:spChg chg="mod">
          <ac:chgData name="Yi Liu" userId="eb9fa73d484f74de" providerId="LiveId" clId="{F27AE141-ABE9-402A-A912-98C2543DEC7A}" dt="2023-08-28T06:04:52.017" v="320" actId="20577"/>
          <ac:spMkLst>
            <pc:docMk/>
            <pc:sldMk cId="307849244" sldId="260"/>
            <ac:spMk id="2" creationId="{D7061DBC-3420-4DA6-8985-BA14C1AE5DB1}"/>
          </ac:spMkLst>
        </pc:spChg>
        <pc:spChg chg="mod">
          <ac:chgData name="Yi Liu" userId="eb9fa73d484f74de" providerId="LiveId" clId="{F27AE141-ABE9-402A-A912-98C2543DEC7A}" dt="2023-08-28T13:34:52.200" v="6710" actId="20577"/>
          <ac:spMkLst>
            <pc:docMk/>
            <pc:sldMk cId="307849244" sldId="260"/>
            <ac:spMk id="3" creationId="{92B52AF6-B399-4E36-A04B-AB5C5A8D137D}"/>
          </ac:spMkLst>
        </pc:spChg>
      </pc:sldChg>
      <pc:sldChg chg="addSp modSp new mod">
        <pc:chgData name="Yi Liu" userId="eb9fa73d484f74de" providerId="LiveId" clId="{F27AE141-ABE9-402A-A912-98C2543DEC7A}" dt="2023-08-28T06:16:41.746" v="660" actId="1076"/>
        <pc:sldMkLst>
          <pc:docMk/>
          <pc:sldMk cId="4193137531" sldId="261"/>
        </pc:sldMkLst>
        <pc:spChg chg="mod">
          <ac:chgData name="Yi Liu" userId="eb9fa73d484f74de" providerId="LiveId" clId="{F27AE141-ABE9-402A-A912-98C2543DEC7A}" dt="2023-08-28T06:13:53.026" v="646"/>
          <ac:spMkLst>
            <pc:docMk/>
            <pc:sldMk cId="4193137531" sldId="261"/>
            <ac:spMk id="2" creationId="{8E074456-3F9B-4B24-8956-001D720B09AD}"/>
          </ac:spMkLst>
        </pc:spChg>
        <pc:spChg chg="mod">
          <ac:chgData name="Yi Liu" userId="eb9fa73d484f74de" providerId="LiveId" clId="{F27AE141-ABE9-402A-A912-98C2543DEC7A}" dt="2023-08-28T06:16:02.907" v="659" actId="5793"/>
          <ac:spMkLst>
            <pc:docMk/>
            <pc:sldMk cId="4193137531" sldId="261"/>
            <ac:spMk id="3" creationId="{436F3BAD-3B5C-4F71-BB68-522748C0C2B4}"/>
          </ac:spMkLst>
        </pc:spChg>
        <pc:picChg chg="add mod">
          <ac:chgData name="Yi Liu" userId="eb9fa73d484f74de" providerId="LiveId" clId="{F27AE141-ABE9-402A-A912-98C2543DEC7A}" dt="2023-08-28T06:16:41.746" v="660" actId="1076"/>
          <ac:picMkLst>
            <pc:docMk/>
            <pc:sldMk cId="4193137531" sldId="261"/>
            <ac:picMk id="5" creationId="{1350E4F4-1D12-4856-B143-E762637DDF1F}"/>
          </ac:picMkLst>
        </pc:picChg>
      </pc:sldChg>
      <pc:sldChg chg="addSp delSp modSp new mod modAnim modNotesTx">
        <pc:chgData name="Yi Liu" userId="eb9fa73d484f74de" providerId="LiveId" clId="{F27AE141-ABE9-402A-A912-98C2543DEC7A}" dt="2023-08-28T14:03:37.183" v="6828"/>
        <pc:sldMkLst>
          <pc:docMk/>
          <pc:sldMk cId="4200502764" sldId="262"/>
        </pc:sldMkLst>
        <pc:spChg chg="mod">
          <ac:chgData name="Yi Liu" userId="eb9fa73d484f74de" providerId="LiveId" clId="{F27AE141-ABE9-402A-A912-98C2543DEC7A}" dt="2023-08-28T07:11:01.783" v="1878" actId="20577"/>
          <ac:spMkLst>
            <pc:docMk/>
            <pc:sldMk cId="4200502764" sldId="262"/>
            <ac:spMk id="2" creationId="{C5FF14CD-2058-4D82-A762-45D297AA605C}"/>
          </ac:spMkLst>
        </pc:spChg>
        <pc:spChg chg="mod">
          <ac:chgData name="Yi Liu" userId="eb9fa73d484f74de" providerId="LiveId" clId="{F27AE141-ABE9-402A-A912-98C2543DEC7A}" dt="2023-08-28T07:00:35.373" v="1211"/>
          <ac:spMkLst>
            <pc:docMk/>
            <pc:sldMk cId="4200502764" sldId="262"/>
            <ac:spMk id="3" creationId="{ED5C8543-B85C-4741-842C-662E605DF023}"/>
          </ac:spMkLst>
        </pc:spChg>
        <pc:spChg chg="add mod">
          <ac:chgData name="Yi Liu" userId="eb9fa73d484f74de" providerId="LiveId" clId="{F27AE141-ABE9-402A-A912-98C2543DEC7A}" dt="2023-08-28T07:00:00.407" v="1209" actId="1076"/>
          <ac:spMkLst>
            <pc:docMk/>
            <pc:sldMk cId="4200502764" sldId="262"/>
            <ac:spMk id="6" creationId="{23D2B4CC-07DA-43C3-9B31-A3827BA9B307}"/>
          </ac:spMkLst>
        </pc:spChg>
        <pc:spChg chg="add del">
          <ac:chgData name="Yi Liu" userId="eb9fa73d484f74de" providerId="LiveId" clId="{F27AE141-ABE9-402A-A912-98C2543DEC7A}" dt="2023-08-28T07:00:37.285" v="1213" actId="22"/>
          <ac:spMkLst>
            <pc:docMk/>
            <pc:sldMk cId="4200502764" sldId="262"/>
            <ac:spMk id="9" creationId="{71C9B83D-8CA0-490B-9E4C-938A17E64D61}"/>
          </ac:spMkLst>
        </pc:spChg>
        <pc:picChg chg="add mod">
          <ac:chgData name="Yi Liu" userId="eb9fa73d484f74de" providerId="LiveId" clId="{F27AE141-ABE9-402A-A912-98C2543DEC7A}" dt="2023-08-28T06:59:56.353" v="1208" actId="1076"/>
          <ac:picMkLst>
            <pc:docMk/>
            <pc:sldMk cId="4200502764" sldId="262"/>
            <ac:picMk id="5" creationId="{AA0BC6CD-5BCD-42AF-AC37-8DF9E02C1227}"/>
          </ac:picMkLst>
        </pc:picChg>
        <pc:picChg chg="add del mod">
          <ac:chgData name="Yi Liu" userId="eb9fa73d484f74de" providerId="LiveId" clId="{F27AE141-ABE9-402A-A912-98C2543DEC7A}" dt="2023-08-28T06:59:47.990" v="1206" actId="478"/>
          <ac:picMkLst>
            <pc:docMk/>
            <pc:sldMk cId="4200502764" sldId="262"/>
            <ac:picMk id="7" creationId="{FDCE37D5-A9B3-405E-8CFB-C8238CCB5F87}"/>
          </ac:picMkLst>
        </pc:picChg>
        <pc:picChg chg="add mod">
          <ac:chgData name="Yi Liu" userId="eb9fa73d484f74de" providerId="LiveId" clId="{F27AE141-ABE9-402A-A912-98C2543DEC7A}" dt="2023-08-28T07:00:51.038" v="1217" actId="1076"/>
          <ac:picMkLst>
            <pc:docMk/>
            <pc:sldMk cId="4200502764" sldId="262"/>
            <ac:picMk id="2050" creationId="{A8BBE1B6-6197-4759-9277-27200E0F6150}"/>
          </ac:picMkLst>
        </pc:picChg>
      </pc:sldChg>
      <pc:sldChg chg="modSp new mod">
        <pc:chgData name="Yi Liu" userId="eb9fa73d484f74de" providerId="LiveId" clId="{F27AE141-ABE9-402A-A912-98C2543DEC7A}" dt="2023-08-28T13:54:19.903" v="6795" actId="207"/>
        <pc:sldMkLst>
          <pc:docMk/>
          <pc:sldMk cId="3336415600" sldId="263"/>
        </pc:sldMkLst>
        <pc:spChg chg="mod">
          <ac:chgData name="Yi Liu" userId="eb9fa73d484f74de" providerId="LiveId" clId="{F27AE141-ABE9-402A-A912-98C2543DEC7A}" dt="2023-08-28T07:01:24.972" v="1249" actId="20577"/>
          <ac:spMkLst>
            <pc:docMk/>
            <pc:sldMk cId="3336415600" sldId="263"/>
            <ac:spMk id="2" creationId="{1D9B8315-1EE7-426B-A2CC-B2B1A0F29406}"/>
          </ac:spMkLst>
        </pc:spChg>
        <pc:spChg chg="mod">
          <ac:chgData name="Yi Liu" userId="eb9fa73d484f74de" providerId="LiveId" clId="{F27AE141-ABE9-402A-A912-98C2543DEC7A}" dt="2023-08-28T13:54:19.903" v="6795" actId="207"/>
          <ac:spMkLst>
            <pc:docMk/>
            <pc:sldMk cId="3336415600" sldId="263"/>
            <ac:spMk id="3" creationId="{7839FA50-0A50-4296-AA37-6BC333532A82}"/>
          </ac:spMkLst>
        </pc:spChg>
      </pc:sldChg>
      <pc:sldChg chg="addSp delSp modSp new mod">
        <pc:chgData name="Yi Liu" userId="eb9fa73d484f74de" providerId="LiveId" clId="{F27AE141-ABE9-402A-A912-98C2543DEC7A}" dt="2023-08-28T07:09:10.524" v="1850" actId="1076"/>
        <pc:sldMkLst>
          <pc:docMk/>
          <pc:sldMk cId="1754817333" sldId="264"/>
        </pc:sldMkLst>
        <pc:spChg chg="mod">
          <ac:chgData name="Yi Liu" userId="eb9fa73d484f74de" providerId="LiveId" clId="{F27AE141-ABE9-402A-A912-98C2543DEC7A}" dt="2023-08-28T07:07:53.763" v="1839" actId="20577"/>
          <ac:spMkLst>
            <pc:docMk/>
            <pc:sldMk cId="1754817333" sldId="264"/>
            <ac:spMk id="2" creationId="{FBA69F18-A423-4E58-BC6F-E1DF9D90F574}"/>
          </ac:spMkLst>
        </pc:spChg>
        <pc:spChg chg="add del">
          <ac:chgData name="Yi Liu" userId="eb9fa73d484f74de" providerId="LiveId" clId="{F27AE141-ABE9-402A-A912-98C2543DEC7A}" dt="2023-08-28T07:08:17.448" v="1842" actId="478"/>
          <ac:spMkLst>
            <pc:docMk/>
            <pc:sldMk cId="1754817333" sldId="264"/>
            <ac:spMk id="3" creationId="{2EA78EDB-F2D8-45CA-92B0-F07F23F47277}"/>
          </ac:spMkLst>
        </pc:spChg>
        <pc:spChg chg="add mod">
          <ac:chgData name="Yi Liu" userId="eb9fa73d484f74de" providerId="LiveId" clId="{F27AE141-ABE9-402A-A912-98C2543DEC7A}" dt="2023-08-28T07:08:17.782" v="1843"/>
          <ac:spMkLst>
            <pc:docMk/>
            <pc:sldMk cId="1754817333" sldId="264"/>
            <ac:spMk id="6" creationId="{7CE2DB35-2FF9-4F92-A3BC-4F6D7FD8606F}"/>
          </ac:spMkLst>
        </pc:spChg>
        <pc:spChg chg="add mod">
          <ac:chgData name="Yi Liu" userId="eb9fa73d484f74de" providerId="LiveId" clId="{F27AE141-ABE9-402A-A912-98C2543DEC7A}" dt="2023-08-28T07:08:17.782" v="1843"/>
          <ac:spMkLst>
            <pc:docMk/>
            <pc:sldMk cId="1754817333" sldId="264"/>
            <ac:spMk id="8" creationId="{F3E4D3AC-CE87-463B-B343-3E68452BB883}"/>
          </ac:spMkLst>
        </pc:spChg>
        <pc:spChg chg="add mod">
          <ac:chgData name="Yi Liu" userId="eb9fa73d484f74de" providerId="LiveId" clId="{F27AE141-ABE9-402A-A912-98C2543DEC7A}" dt="2023-08-28T07:09:10.524" v="1850" actId="1076"/>
          <ac:spMkLst>
            <pc:docMk/>
            <pc:sldMk cId="1754817333" sldId="264"/>
            <ac:spMk id="9" creationId="{52CEF9A1-9B37-4866-BE41-27B12F2E3B94}"/>
          </ac:spMkLst>
        </pc:spChg>
        <pc:picChg chg="add del mod">
          <ac:chgData name="Yi Liu" userId="eb9fa73d484f74de" providerId="LiveId" clId="{F27AE141-ABE9-402A-A912-98C2543DEC7A}" dt="2023-08-28T07:08:00.276" v="1841"/>
          <ac:picMkLst>
            <pc:docMk/>
            <pc:sldMk cId="1754817333" sldId="264"/>
            <ac:picMk id="5" creationId="{EFCF759E-BAED-4B2D-B3FD-9AC914DA6652}"/>
          </ac:picMkLst>
        </pc:picChg>
        <pc:picChg chg="add mod">
          <ac:chgData name="Yi Liu" userId="eb9fa73d484f74de" providerId="LiveId" clId="{F27AE141-ABE9-402A-A912-98C2543DEC7A}" dt="2023-08-28T07:09:00.268" v="1849" actId="1076"/>
          <ac:picMkLst>
            <pc:docMk/>
            <pc:sldMk cId="1754817333" sldId="264"/>
            <ac:picMk id="7" creationId="{13D3F0A7-0955-4A49-9446-6A309BDC74AA}"/>
          </ac:picMkLst>
        </pc:picChg>
      </pc:sldChg>
      <pc:sldChg chg="addSp delSp modSp new mod modClrScheme chgLayout">
        <pc:chgData name="Yi Liu" userId="eb9fa73d484f74de" providerId="LiveId" clId="{F27AE141-ABE9-402A-A912-98C2543DEC7A}" dt="2023-08-28T07:11:33.593" v="1917" actId="20577"/>
        <pc:sldMkLst>
          <pc:docMk/>
          <pc:sldMk cId="2142059802" sldId="265"/>
        </pc:sldMkLst>
        <pc:spChg chg="del mod ord">
          <ac:chgData name="Yi Liu" userId="eb9fa73d484f74de" providerId="LiveId" clId="{F27AE141-ABE9-402A-A912-98C2543DEC7A}" dt="2023-08-28T07:11:11.414" v="1880" actId="700"/>
          <ac:spMkLst>
            <pc:docMk/>
            <pc:sldMk cId="2142059802" sldId="265"/>
            <ac:spMk id="2" creationId="{8FB2ADE4-A61C-4CB3-803F-93646A9D0FF2}"/>
          </ac:spMkLst>
        </pc:spChg>
        <pc:spChg chg="del mod ord">
          <ac:chgData name="Yi Liu" userId="eb9fa73d484f74de" providerId="LiveId" clId="{F27AE141-ABE9-402A-A912-98C2543DEC7A}" dt="2023-08-28T07:11:11.414" v="1880" actId="700"/>
          <ac:spMkLst>
            <pc:docMk/>
            <pc:sldMk cId="2142059802" sldId="265"/>
            <ac:spMk id="3" creationId="{F49D1A68-2268-443C-A79A-EEFB25A840D2}"/>
          </ac:spMkLst>
        </pc:spChg>
        <pc:spChg chg="mod ord">
          <ac:chgData name="Yi Liu" userId="eb9fa73d484f74de" providerId="LiveId" clId="{F27AE141-ABE9-402A-A912-98C2543DEC7A}" dt="2023-08-28T07:11:11.414" v="1880" actId="700"/>
          <ac:spMkLst>
            <pc:docMk/>
            <pc:sldMk cId="2142059802" sldId="265"/>
            <ac:spMk id="4" creationId="{1166B80F-7127-402C-9FCB-4DDAA8832295}"/>
          </ac:spMkLst>
        </pc:spChg>
        <pc:spChg chg="add mod ord">
          <ac:chgData name="Yi Liu" userId="eb9fa73d484f74de" providerId="LiveId" clId="{F27AE141-ABE9-402A-A912-98C2543DEC7A}" dt="2023-08-28T07:11:15.764" v="1895" actId="20577"/>
          <ac:spMkLst>
            <pc:docMk/>
            <pc:sldMk cId="2142059802" sldId="265"/>
            <ac:spMk id="5" creationId="{4EC242C1-090F-4B25-8C8B-9F1942080212}"/>
          </ac:spMkLst>
        </pc:spChg>
        <pc:spChg chg="add mod ord">
          <ac:chgData name="Yi Liu" userId="eb9fa73d484f74de" providerId="LiveId" clId="{F27AE141-ABE9-402A-A912-98C2543DEC7A}" dt="2023-08-28T07:11:33.593" v="1917" actId="20577"/>
          <ac:spMkLst>
            <pc:docMk/>
            <pc:sldMk cId="2142059802" sldId="265"/>
            <ac:spMk id="6" creationId="{1B537719-212F-41CE-9BF2-98984E3AD909}"/>
          </ac:spMkLst>
        </pc:spChg>
      </pc:sldChg>
      <pc:sldChg chg="addSp delSp modSp new mod modAnim">
        <pc:chgData name="Yi Liu" userId="eb9fa73d484f74de" providerId="LiveId" clId="{F27AE141-ABE9-402A-A912-98C2543DEC7A}" dt="2023-08-29T03:25:22.622" v="6983"/>
        <pc:sldMkLst>
          <pc:docMk/>
          <pc:sldMk cId="2883981403" sldId="266"/>
        </pc:sldMkLst>
        <pc:spChg chg="mod">
          <ac:chgData name="Yi Liu" userId="eb9fa73d484f74de" providerId="LiveId" clId="{F27AE141-ABE9-402A-A912-98C2543DEC7A}" dt="2023-08-28T07:13:37.810" v="2015" actId="20577"/>
          <ac:spMkLst>
            <pc:docMk/>
            <pc:sldMk cId="2883981403" sldId="266"/>
            <ac:spMk id="2" creationId="{C003EF86-4719-4DD3-8543-1BEE165C47C3}"/>
          </ac:spMkLst>
        </pc:spChg>
        <pc:spChg chg="mod">
          <ac:chgData name="Yi Liu" userId="eb9fa73d484f74de" providerId="LiveId" clId="{F27AE141-ABE9-402A-A912-98C2543DEC7A}" dt="2023-08-29T03:23:36.468" v="6967" actId="20577"/>
          <ac:spMkLst>
            <pc:docMk/>
            <pc:sldMk cId="2883981403" sldId="266"/>
            <ac:spMk id="3" creationId="{74A328DF-DDA7-4890-ACEF-CD1AD1E597F9}"/>
          </ac:spMkLst>
        </pc:spChg>
        <pc:spChg chg="add del">
          <ac:chgData name="Yi Liu" userId="eb9fa73d484f74de" providerId="LiveId" clId="{F27AE141-ABE9-402A-A912-98C2543DEC7A}" dt="2023-08-29T03:24:37.311" v="6971" actId="22"/>
          <ac:spMkLst>
            <pc:docMk/>
            <pc:sldMk cId="2883981403" sldId="266"/>
            <ac:spMk id="7" creationId="{05951F38-38D6-4260-B377-C4661C995D95}"/>
          </ac:spMkLst>
        </pc:spChg>
        <pc:spChg chg="add mod">
          <ac:chgData name="Yi Liu" userId="eb9fa73d484f74de" providerId="LiveId" clId="{F27AE141-ABE9-402A-A912-98C2543DEC7A}" dt="2023-08-29T03:25:03.445" v="6980" actId="1076"/>
          <ac:spMkLst>
            <pc:docMk/>
            <pc:sldMk cId="2883981403" sldId="266"/>
            <ac:spMk id="9" creationId="{C197ED4A-FF62-45B8-823A-582CAB79D2AD}"/>
          </ac:spMkLst>
        </pc:spChg>
        <pc:picChg chg="add mod">
          <ac:chgData name="Yi Liu" userId="eb9fa73d484f74de" providerId="LiveId" clId="{F27AE141-ABE9-402A-A912-98C2543DEC7A}" dt="2023-08-29T03:25:08.915" v="6981" actId="1076"/>
          <ac:picMkLst>
            <pc:docMk/>
            <pc:sldMk cId="2883981403" sldId="266"/>
            <ac:picMk id="1026" creationId="{524DE293-149B-4CB1-A8BA-C96E04D86F2D}"/>
          </ac:picMkLst>
        </pc:picChg>
      </pc:sldChg>
      <pc:sldChg chg="addSp delSp modSp new mod modAnim">
        <pc:chgData name="Yi Liu" userId="eb9fa73d484f74de" providerId="LiveId" clId="{F27AE141-ABE9-402A-A912-98C2543DEC7A}" dt="2023-08-29T03:27:48.831" v="6994"/>
        <pc:sldMkLst>
          <pc:docMk/>
          <pc:sldMk cId="2962142036" sldId="267"/>
        </pc:sldMkLst>
        <pc:spChg chg="mod">
          <ac:chgData name="Yi Liu" userId="eb9fa73d484f74de" providerId="LiveId" clId="{F27AE141-ABE9-402A-A912-98C2543DEC7A}" dt="2023-08-28T07:19:39.891" v="2029" actId="20577"/>
          <ac:spMkLst>
            <pc:docMk/>
            <pc:sldMk cId="2962142036" sldId="267"/>
            <ac:spMk id="2" creationId="{E3AC54D3-9DF2-4949-A38B-75051C0F39BB}"/>
          </ac:spMkLst>
        </pc:spChg>
        <pc:spChg chg="mod">
          <ac:chgData name="Yi Liu" userId="eb9fa73d484f74de" providerId="LiveId" clId="{F27AE141-ABE9-402A-A912-98C2543DEC7A}" dt="2023-08-28T14:04:00.881" v="6830" actId="20577"/>
          <ac:spMkLst>
            <pc:docMk/>
            <pc:sldMk cId="2962142036" sldId="267"/>
            <ac:spMk id="3" creationId="{45FEB6D7-5BE3-4B80-8A00-E23A938EF7BC}"/>
          </ac:spMkLst>
        </pc:spChg>
        <pc:picChg chg="add mod">
          <ac:chgData name="Yi Liu" userId="eb9fa73d484f74de" providerId="LiveId" clId="{F27AE141-ABE9-402A-A912-98C2543DEC7A}" dt="2023-08-28T07:28:48.914" v="2137" actId="1076"/>
          <ac:picMkLst>
            <pc:docMk/>
            <pc:sldMk cId="2962142036" sldId="267"/>
            <ac:picMk id="6" creationId="{C50BB990-E5EE-44B1-8EB0-AE4A5BA3E858}"/>
          </ac:picMkLst>
        </pc:picChg>
        <pc:picChg chg="add del mod">
          <ac:chgData name="Yi Liu" userId="eb9fa73d484f74de" providerId="LiveId" clId="{F27AE141-ABE9-402A-A912-98C2543DEC7A}" dt="2023-08-29T03:27:29.623" v="6986" actId="478"/>
          <ac:picMkLst>
            <pc:docMk/>
            <pc:sldMk cId="2962142036" sldId="267"/>
            <ac:picMk id="2050" creationId="{DB9DDDFC-FDA7-4E7D-A9C2-E73E1D21E430}"/>
          </ac:picMkLst>
        </pc:picChg>
        <pc:picChg chg="add mod">
          <ac:chgData name="Yi Liu" userId="eb9fa73d484f74de" providerId="LiveId" clId="{F27AE141-ABE9-402A-A912-98C2543DEC7A}" dt="2023-08-29T03:27:39.475" v="6991" actId="1076"/>
          <ac:picMkLst>
            <pc:docMk/>
            <pc:sldMk cId="2962142036" sldId="267"/>
            <ac:picMk id="2052" creationId="{ADFAB1FC-6A73-4171-B33C-747C37E6A3D2}"/>
          </ac:picMkLst>
        </pc:picChg>
        <pc:picChg chg="add del mod">
          <ac:chgData name="Yi Liu" userId="eb9fa73d484f74de" providerId="LiveId" clId="{F27AE141-ABE9-402A-A912-98C2543DEC7A}" dt="2023-08-28T14:07:41.111" v="6844" actId="21"/>
          <ac:picMkLst>
            <pc:docMk/>
            <pc:sldMk cId="2962142036" sldId="267"/>
            <ac:picMk id="14338" creationId="{A1B1350B-85CE-4270-94AD-F8303804EFDB}"/>
          </ac:picMkLst>
        </pc:picChg>
      </pc:sldChg>
      <pc:sldChg chg="modSp new mod">
        <pc:chgData name="Yi Liu" userId="eb9fa73d484f74de" providerId="LiveId" clId="{F27AE141-ABE9-402A-A912-98C2543DEC7A}" dt="2023-08-28T14:04:57.298" v="6834" actId="207"/>
        <pc:sldMkLst>
          <pc:docMk/>
          <pc:sldMk cId="1544668629" sldId="268"/>
        </pc:sldMkLst>
        <pc:spChg chg="mod">
          <ac:chgData name="Yi Liu" userId="eb9fa73d484f74de" providerId="LiveId" clId="{F27AE141-ABE9-402A-A912-98C2543DEC7A}" dt="2023-08-28T07:29:18.863" v="2146" actId="20577"/>
          <ac:spMkLst>
            <pc:docMk/>
            <pc:sldMk cId="1544668629" sldId="268"/>
            <ac:spMk id="2" creationId="{D185E0C7-BB37-4A87-B873-39330E3C4FA7}"/>
          </ac:spMkLst>
        </pc:spChg>
        <pc:spChg chg="mod">
          <ac:chgData name="Yi Liu" userId="eb9fa73d484f74de" providerId="LiveId" clId="{F27AE141-ABE9-402A-A912-98C2543DEC7A}" dt="2023-08-28T14:04:57.298" v="6834" actId="207"/>
          <ac:spMkLst>
            <pc:docMk/>
            <pc:sldMk cId="1544668629" sldId="268"/>
            <ac:spMk id="3" creationId="{039B7771-E659-47B7-B39E-C8F0C41B988B}"/>
          </ac:spMkLst>
        </pc:spChg>
      </pc:sldChg>
      <pc:sldChg chg="addSp delSp modSp new mod modAnim">
        <pc:chgData name="Yi Liu" userId="eb9fa73d484f74de" providerId="LiveId" clId="{F27AE141-ABE9-402A-A912-98C2543DEC7A}" dt="2023-08-29T03:29:46.326" v="7002" actId="20577"/>
        <pc:sldMkLst>
          <pc:docMk/>
          <pc:sldMk cId="2229268927" sldId="269"/>
        </pc:sldMkLst>
        <pc:spChg chg="mod">
          <ac:chgData name="Yi Liu" userId="eb9fa73d484f74de" providerId="LiveId" clId="{F27AE141-ABE9-402A-A912-98C2543DEC7A}" dt="2023-08-28T07:33:01.842" v="2182" actId="20577"/>
          <ac:spMkLst>
            <pc:docMk/>
            <pc:sldMk cId="2229268927" sldId="269"/>
            <ac:spMk id="2" creationId="{888DA4C4-A905-4E22-B0A6-9DF3C51D2D97}"/>
          </ac:spMkLst>
        </pc:spChg>
        <pc:spChg chg="mod">
          <ac:chgData name="Yi Liu" userId="eb9fa73d484f74de" providerId="LiveId" clId="{F27AE141-ABE9-402A-A912-98C2543DEC7A}" dt="2023-08-29T03:29:46.326" v="7002" actId="20577"/>
          <ac:spMkLst>
            <pc:docMk/>
            <pc:sldMk cId="2229268927" sldId="269"/>
            <ac:spMk id="3" creationId="{D6F349B7-83F0-400C-968A-6050E7FFFDEA}"/>
          </ac:spMkLst>
        </pc:spChg>
        <pc:picChg chg="add del mod">
          <ac:chgData name="Yi Liu" userId="eb9fa73d484f74de" providerId="LiveId" clId="{F27AE141-ABE9-402A-A912-98C2543DEC7A}" dt="2023-08-28T07:40:33.177" v="2384" actId="478"/>
          <ac:picMkLst>
            <pc:docMk/>
            <pc:sldMk cId="2229268927" sldId="269"/>
            <ac:picMk id="6" creationId="{AAF9E376-9484-435A-9586-283EFA7D1516}"/>
          </ac:picMkLst>
        </pc:picChg>
        <pc:picChg chg="add mod">
          <ac:chgData name="Yi Liu" userId="eb9fa73d484f74de" providerId="LiveId" clId="{F27AE141-ABE9-402A-A912-98C2543DEC7A}" dt="2023-08-28T07:42:14.908" v="2394" actId="1076"/>
          <ac:picMkLst>
            <pc:docMk/>
            <pc:sldMk cId="2229268927" sldId="269"/>
            <ac:picMk id="8" creationId="{EF368946-FC18-4D2D-831C-8027F272E074}"/>
          </ac:picMkLst>
        </pc:picChg>
        <pc:picChg chg="add mod">
          <ac:chgData name="Yi Liu" userId="eb9fa73d484f74de" providerId="LiveId" clId="{F27AE141-ABE9-402A-A912-98C2543DEC7A}" dt="2023-08-28T14:08:17.373" v="6846" actId="14826"/>
          <ac:picMkLst>
            <pc:docMk/>
            <pc:sldMk cId="2229268927" sldId="269"/>
            <ac:picMk id="9" creationId="{6C57EE53-7022-4E32-9466-34E706C089D9}"/>
          </ac:picMkLst>
        </pc:picChg>
      </pc:sldChg>
      <pc:sldChg chg="addSp delSp modSp new mod modAnim">
        <pc:chgData name="Yi Liu" userId="eb9fa73d484f74de" providerId="LiveId" clId="{F27AE141-ABE9-402A-A912-98C2543DEC7A}" dt="2023-08-29T02:38:17.146" v="6861"/>
        <pc:sldMkLst>
          <pc:docMk/>
          <pc:sldMk cId="1110345516" sldId="270"/>
        </pc:sldMkLst>
        <pc:spChg chg="mod">
          <ac:chgData name="Yi Liu" userId="eb9fa73d484f74de" providerId="LiveId" clId="{F27AE141-ABE9-402A-A912-98C2543DEC7A}" dt="2023-08-28T07:42:45.521" v="2427" actId="20577"/>
          <ac:spMkLst>
            <pc:docMk/>
            <pc:sldMk cId="1110345516" sldId="270"/>
            <ac:spMk id="2" creationId="{9A445906-6746-47C3-93C9-8FF27AA19A9F}"/>
          </ac:spMkLst>
        </pc:spChg>
        <pc:spChg chg="mod">
          <ac:chgData name="Yi Liu" userId="eb9fa73d484f74de" providerId="LiveId" clId="{F27AE141-ABE9-402A-A912-98C2543DEC7A}" dt="2023-08-28T08:00:46.331" v="3374" actId="20577"/>
          <ac:spMkLst>
            <pc:docMk/>
            <pc:sldMk cId="1110345516" sldId="270"/>
            <ac:spMk id="3" creationId="{A1481FC5-0193-48BA-91FE-D265E3301616}"/>
          </ac:spMkLst>
        </pc:spChg>
        <pc:picChg chg="add mod">
          <ac:chgData name="Yi Liu" userId="eb9fa73d484f74de" providerId="LiveId" clId="{F27AE141-ABE9-402A-A912-98C2543DEC7A}" dt="2023-08-28T07:46:10.708" v="2772" actId="1076"/>
          <ac:picMkLst>
            <pc:docMk/>
            <pc:sldMk cId="1110345516" sldId="270"/>
            <ac:picMk id="5" creationId="{A7D3ADFD-2C21-412D-B11D-D3998114CAF2}"/>
          </ac:picMkLst>
        </pc:picChg>
        <pc:picChg chg="add del mod">
          <ac:chgData name="Yi Liu" userId="eb9fa73d484f74de" providerId="LiveId" clId="{F27AE141-ABE9-402A-A912-98C2543DEC7A}" dt="2023-08-28T08:00:48.347" v="3375" actId="478"/>
          <ac:picMkLst>
            <pc:docMk/>
            <pc:sldMk cId="1110345516" sldId="270"/>
            <ac:picMk id="6" creationId="{0E29784A-AF88-47EF-8EAB-D7277DDFAB8F}"/>
          </ac:picMkLst>
        </pc:picChg>
        <pc:picChg chg="add mod">
          <ac:chgData name="Yi Liu" userId="eb9fa73d484f74de" providerId="LiveId" clId="{F27AE141-ABE9-402A-A912-98C2543DEC7A}" dt="2023-08-28T08:02:00.803" v="3390" actId="1076"/>
          <ac:picMkLst>
            <pc:docMk/>
            <pc:sldMk cId="1110345516" sldId="270"/>
            <ac:picMk id="7" creationId="{4693BE6F-23BE-4012-9E39-2F05BB383DA9}"/>
          </ac:picMkLst>
        </pc:picChg>
        <pc:picChg chg="add mod">
          <ac:chgData name="Yi Liu" userId="eb9fa73d484f74de" providerId="LiveId" clId="{F27AE141-ABE9-402A-A912-98C2543DEC7A}" dt="2023-08-28T08:02:02.633" v="3391" actId="1076"/>
          <ac:picMkLst>
            <pc:docMk/>
            <pc:sldMk cId="1110345516" sldId="270"/>
            <ac:picMk id="8" creationId="{21A5D1BF-E22C-46D7-876F-4E3636AB955D}"/>
          </ac:picMkLst>
        </pc:picChg>
        <pc:picChg chg="add mod">
          <ac:chgData name="Yi Liu" userId="eb9fa73d484f74de" providerId="LiveId" clId="{F27AE141-ABE9-402A-A912-98C2543DEC7A}" dt="2023-08-28T08:02:13.439" v="3392" actId="1076"/>
          <ac:picMkLst>
            <pc:docMk/>
            <pc:sldMk cId="1110345516" sldId="270"/>
            <ac:picMk id="9" creationId="{232AB1D4-F7DA-49D2-AB79-4098F781DDCF}"/>
          </ac:picMkLst>
        </pc:picChg>
      </pc:sldChg>
      <pc:sldChg chg="addSp delSp modSp new mod">
        <pc:chgData name="Yi Liu" userId="eb9fa73d484f74de" providerId="LiveId" clId="{F27AE141-ABE9-402A-A912-98C2543DEC7A}" dt="2023-08-29T02:37:56.880" v="6860" actId="20577"/>
        <pc:sldMkLst>
          <pc:docMk/>
          <pc:sldMk cId="3307441842" sldId="271"/>
        </pc:sldMkLst>
        <pc:spChg chg="mod">
          <ac:chgData name="Yi Liu" userId="eb9fa73d484f74de" providerId="LiveId" clId="{F27AE141-ABE9-402A-A912-98C2543DEC7A}" dt="2023-08-28T07:47:11.046" v="2789" actId="20577"/>
          <ac:spMkLst>
            <pc:docMk/>
            <pc:sldMk cId="3307441842" sldId="271"/>
            <ac:spMk id="2" creationId="{20FD655C-342B-4ACA-A45B-1687D2DA3709}"/>
          </ac:spMkLst>
        </pc:spChg>
        <pc:spChg chg="mod">
          <ac:chgData name="Yi Liu" userId="eb9fa73d484f74de" providerId="LiveId" clId="{F27AE141-ABE9-402A-A912-98C2543DEC7A}" dt="2023-08-29T02:37:56.880" v="6860" actId="20577"/>
          <ac:spMkLst>
            <pc:docMk/>
            <pc:sldMk cId="3307441842" sldId="271"/>
            <ac:spMk id="3" creationId="{6F4125A5-634C-41D9-A47C-C1E65F948661}"/>
          </ac:spMkLst>
        </pc:spChg>
        <pc:picChg chg="add del mod">
          <ac:chgData name="Yi Liu" userId="eb9fa73d484f74de" providerId="LiveId" clId="{F27AE141-ABE9-402A-A912-98C2543DEC7A}" dt="2023-08-28T13:09:03.236" v="6350" actId="21"/>
          <ac:picMkLst>
            <pc:docMk/>
            <pc:sldMk cId="3307441842" sldId="271"/>
            <ac:picMk id="3074" creationId="{D08D6F8A-F905-4395-A961-2BC514063DE3}"/>
          </ac:picMkLst>
        </pc:picChg>
      </pc:sldChg>
      <pc:sldChg chg="addSp modSp new mod">
        <pc:chgData name="Yi Liu" userId="eb9fa73d484f74de" providerId="LiveId" clId="{F27AE141-ABE9-402A-A912-98C2543DEC7A}" dt="2023-08-28T07:52:38.263" v="2897" actId="1076"/>
        <pc:sldMkLst>
          <pc:docMk/>
          <pc:sldMk cId="37847576" sldId="272"/>
        </pc:sldMkLst>
        <pc:spChg chg="mod">
          <ac:chgData name="Yi Liu" userId="eb9fa73d484f74de" providerId="LiveId" clId="{F27AE141-ABE9-402A-A912-98C2543DEC7A}" dt="2023-08-28T07:51:47.532" v="2854" actId="20577"/>
          <ac:spMkLst>
            <pc:docMk/>
            <pc:sldMk cId="37847576" sldId="272"/>
            <ac:spMk id="2" creationId="{AEA5D903-0904-478C-970A-2D1F08DEBF35}"/>
          </ac:spMkLst>
        </pc:spChg>
        <pc:spChg chg="mod">
          <ac:chgData name="Yi Liu" userId="eb9fa73d484f74de" providerId="LiveId" clId="{F27AE141-ABE9-402A-A912-98C2543DEC7A}" dt="2023-08-28T07:52:16.581" v="2893" actId="20577"/>
          <ac:spMkLst>
            <pc:docMk/>
            <pc:sldMk cId="37847576" sldId="272"/>
            <ac:spMk id="3" creationId="{FEDD3978-7E28-43D6-877B-236AF6859F95}"/>
          </ac:spMkLst>
        </pc:spChg>
        <pc:picChg chg="add mod">
          <ac:chgData name="Yi Liu" userId="eb9fa73d484f74de" providerId="LiveId" clId="{F27AE141-ABE9-402A-A912-98C2543DEC7A}" dt="2023-08-28T07:52:29.544" v="2896" actId="1076"/>
          <ac:picMkLst>
            <pc:docMk/>
            <pc:sldMk cId="37847576" sldId="272"/>
            <ac:picMk id="5" creationId="{0495A680-DCFF-40AE-A09A-CBAA7A3F7765}"/>
          </ac:picMkLst>
        </pc:picChg>
        <pc:picChg chg="add mod">
          <ac:chgData name="Yi Liu" userId="eb9fa73d484f74de" providerId="LiveId" clId="{F27AE141-ABE9-402A-A912-98C2543DEC7A}" dt="2023-08-28T07:52:38.263" v="2897" actId="1076"/>
          <ac:picMkLst>
            <pc:docMk/>
            <pc:sldMk cId="37847576" sldId="272"/>
            <ac:picMk id="6" creationId="{4775A3B2-9AD9-4847-94D5-6216F434D582}"/>
          </ac:picMkLst>
        </pc:picChg>
        <pc:picChg chg="add mod">
          <ac:chgData name="Yi Liu" userId="eb9fa73d484f74de" providerId="LiveId" clId="{F27AE141-ABE9-402A-A912-98C2543DEC7A}" dt="2023-08-28T07:52:38.263" v="2897" actId="1076"/>
          <ac:picMkLst>
            <pc:docMk/>
            <pc:sldMk cId="37847576" sldId="272"/>
            <ac:picMk id="7" creationId="{640760E9-6603-4C7B-800E-EF323DC4C5BF}"/>
          </ac:picMkLst>
        </pc:picChg>
      </pc:sldChg>
      <pc:sldChg chg="addSp modSp new mod modAnim">
        <pc:chgData name="Yi Liu" userId="eb9fa73d484f74de" providerId="LiveId" clId="{F27AE141-ABE9-402A-A912-98C2543DEC7A}" dt="2023-08-29T02:39:16.644" v="6866"/>
        <pc:sldMkLst>
          <pc:docMk/>
          <pc:sldMk cId="2058070689" sldId="273"/>
        </pc:sldMkLst>
        <pc:spChg chg="mod">
          <ac:chgData name="Yi Liu" userId="eb9fa73d484f74de" providerId="LiveId" clId="{F27AE141-ABE9-402A-A912-98C2543DEC7A}" dt="2023-08-28T07:53:31.658" v="2913" actId="20577"/>
          <ac:spMkLst>
            <pc:docMk/>
            <pc:sldMk cId="2058070689" sldId="273"/>
            <ac:spMk id="2" creationId="{2E32D4B6-44BF-4033-8607-214AFB37A921}"/>
          </ac:spMkLst>
        </pc:spChg>
        <pc:spChg chg="mod">
          <ac:chgData name="Yi Liu" userId="eb9fa73d484f74de" providerId="LiveId" clId="{F27AE141-ABE9-402A-A912-98C2543DEC7A}" dt="2023-08-28T07:55:02.817" v="3017" actId="20577"/>
          <ac:spMkLst>
            <pc:docMk/>
            <pc:sldMk cId="2058070689" sldId="273"/>
            <ac:spMk id="3" creationId="{BD737514-9456-4B16-9C3C-2982B3005854}"/>
          </ac:spMkLst>
        </pc:spChg>
        <pc:spChg chg="mod">
          <ac:chgData name="Yi Liu" userId="eb9fa73d484f74de" providerId="LiveId" clId="{F27AE141-ABE9-402A-A912-98C2543DEC7A}" dt="2023-08-28T07:55:13.083" v="3019" actId="1076"/>
          <ac:spMkLst>
            <pc:docMk/>
            <pc:sldMk cId="2058070689" sldId="273"/>
            <ac:spMk id="4" creationId="{3FB4E04C-47E0-43FB-9536-66DC199D8C93}"/>
          </ac:spMkLst>
        </pc:spChg>
        <pc:picChg chg="add mod">
          <ac:chgData name="Yi Liu" userId="eb9fa73d484f74de" providerId="LiveId" clId="{F27AE141-ABE9-402A-A912-98C2543DEC7A}" dt="2023-08-28T07:55:06.618" v="3018" actId="1076"/>
          <ac:picMkLst>
            <pc:docMk/>
            <pc:sldMk cId="2058070689" sldId="273"/>
            <ac:picMk id="5" creationId="{CE75DEBB-0241-4576-AE42-CE920494C167}"/>
          </ac:picMkLst>
        </pc:picChg>
        <pc:picChg chg="add mod">
          <ac:chgData name="Yi Liu" userId="eb9fa73d484f74de" providerId="LiveId" clId="{F27AE141-ABE9-402A-A912-98C2543DEC7A}" dt="2023-08-28T07:55:50.783" v="3026" actId="1076"/>
          <ac:picMkLst>
            <pc:docMk/>
            <pc:sldMk cId="2058070689" sldId="273"/>
            <ac:picMk id="6" creationId="{DF677A9E-CCD1-4DD0-80D4-692476A59035}"/>
          </ac:picMkLst>
        </pc:picChg>
        <pc:picChg chg="add mod">
          <ac:chgData name="Yi Liu" userId="eb9fa73d484f74de" providerId="LiveId" clId="{F27AE141-ABE9-402A-A912-98C2543DEC7A}" dt="2023-08-28T07:55:13.083" v="3019" actId="1076"/>
          <ac:picMkLst>
            <pc:docMk/>
            <pc:sldMk cId="2058070689" sldId="273"/>
            <ac:picMk id="7" creationId="{D6575F10-482A-411D-BA31-E8E7A6F544D2}"/>
          </ac:picMkLst>
        </pc:picChg>
        <pc:picChg chg="add mod">
          <ac:chgData name="Yi Liu" userId="eb9fa73d484f74de" providerId="LiveId" clId="{F27AE141-ABE9-402A-A912-98C2543DEC7A}" dt="2023-08-28T07:55:24.077" v="3020" actId="14826"/>
          <ac:picMkLst>
            <pc:docMk/>
            <pc:sldMk cId="2058070689" sldId="273"/>
            <ac:picMk id="8" creationId="{7AA4A735-C422-434F-972D-99CFD1E489BC}"/>
          </ac:picMkLst>
        </pc:picChg>
        <pc:picChg chg="add mod">
          <ac:chgData name="Yi Liu" userId="eb9fa73d484f74de" providerId="LiveId" clId="{F27AE141-ABE9-402A-A912-98C2543DEC7A}" dt="2023-08-28T07:55:47.524" v="3025" actId="1076"/>
          <ac:picMkLst>
            <pc:docMk/>
            <pc:sldMk cId="2058070689" sldId="273"/>
            <ac:picMk id="9" creationId="{F092884A-9683-4BD0-8F63-1BD1728BC860}"/>
          </ac:picMkLst>
        </pc:picChg>
      </pc:sldChg>
      <pc:sldChg chg="addSp modSp new mod modAnim">
        <pc:chgData name="Yi Liu" userId="eb9fa73d484f74de" providerId="LiveId" clId="{F27AE141-ABE9-402A-A912-98C2543DEC7A}" dt="2023-08-29T02:39:32.089" v="6868"/>
        <pc:sldMkLst>
          <pc:docMk/>
          <pc:sldMk cId="2115812839" sldId="274"/>
        </pc:sldMkLst>
        <pc:spChg chg="mod">
          <ac:chgData name="Yi Liu" userId="eb9fa73d484f74de" providerId="LiveId" clId="{F27AE141-ABE9-402A-A912-98C2543DEC7A}" dt="2023-08-28T07:56:43.276" v="3085" actId="20577"/>
          <ac:spMkLst>
            <pc:docMk/>
            <pc:sldMk cId="2115812839" sldId="274"/>
            <ac:spMk id="2" creationId="{9662F1F1-6880-42E3-8BB4-9B3DB89C762E}"/>
          </ac:spMkLst>
        </pc:spChg>
        <pc:spChg chg="mod">
          <ac:chgData name="Yi Liu" userId="eb9fa73d484f74de" providerId="LiveId" clId="{F27AE141-ABE9-402A-A912-98C2543DEC7A}" dt="2023-08-28T08:00:07.595" v="3372" actId="20577"/>
          <ac:spMkLst>
            <pc:docMk/>
            <pc:sldMk cId="2115812839" sldId="274"/>
            <ac:spMk id="3" creationId="{E76318D2-F38B-4B67-A5C4-8EF982331DB4}"/>
          </ac:spMkLst>
        </pc:spChg>
        <pc:picChg chg="add mod">
          <ac:chgData name="Yi Liu" userId="eb9fa73d484f74de" providerId="LiveId" clId="{F27AE141-ABE9-402A-A912-98C2543DEC7A}" dt="2023-08-28T08:16:34.767" v="3394" actId="1076"/>
          <ac:picMkLst>
            <pc:docMk/>
            <pc:sldMk cId="2115812839" sldId="274"/>
            <ac:picMk id="5" creationId="{2865F863-34D9-40A1-984B-2A72BEBF1216}"/>
          </ac:picMkLst>
        </pc:picChg>
      </pc:sldChg>
      <pc:sldChg chg="modSp add mod modAnim">
        <pc:chgData name="Yi Liu" userId="eb9fa73d484f74de" providerId="LiveId" clId="{F27AE141-ABE9-402A-A912-98C2543DEC7A}" dt="2023-08-29T03:32:51.933" v="7062" actId="27636"/>
        <pc:sldMkLst>
          <pc:docMk/>
          <pc:sldMk cId="3611959260" sldId="275"/>
        </pc:sldMkLst>
        <pc:spChg chg="mod">
          <ac:chgData name="Yi Liu" userId="eb9fa73d484f74de" providerId="LiveId" clId="{F27AE141-ABE9-402A-A912-98C2543DEC7A}" dt="2023-08-29T03:32:51.933" v="7062" actId="27636"/>
          <ac:spMkLst>
            <pc:docMk/>
            <pc:sldMk cId="3611959260" sldId="275"/>
            <ac:spMk id="3" creationId="{A1481FC5-0193-48BA-91FE-D265E3301616}"/>
          </ac:spMkLst>
        </pc:spChg>
      </pc:sldChg>
      <pc:sldChg chg="addSp delSp modSp new mod modClrScheme chgLayout">
        <pc:chgData name="Yi Liu" userId="eb9fa73d484f74de" providerId="LiveId" clId="{F27AE141-ABE9-402A-A912-98C2543DEC7A}" dt="2023-08-28T08:19:32.583" v="3419" actId="1076"/>
        <pc:sldMkLst>
          <pc:docMk/>
          <pc:sldMk cId="787498031" sldId="276"/>
        </pc:sldMkLst>
        <pc:spChg chg="del mod ord">
          <ac:chgData name="Yi Liu" userId="eb9fa73d484f74de" providerId="LiveId" clId="{F27AE141-ABE9-402A-A912-98C2543DEC7A}" dt="2023-08-28T08:17:33.319" v="3399" actId="700"/>
          <ac:spMkLst>
            <pc:docMk/>
            <pc:sldMk cId="787498031" sldId="276"/>
            <ac:spMk id="2" creationId="{E611B4F3-C273-4E6B-A9E1-F3CF7DF40620}"/>
          </ac:spMkLst>
        </pc:spChg>
        <pc:spChg chg="del mod ord">
          <ac:chgData name="Yi Liu" userId="eb9fa73d484f74de" providerId="LiveId" clId="{F27AE141-ABE9-402A-A912-98C2543DEC7A}" dt="2023-08-28T08:17:33.319" v="3399" actId="700"/>
          <ac:spMkLst>
            <pc:docMk/>
            <pc:sldMk cId="787498031" sldId="276"/>
            <ac:spMk id="3" creationId="{9EF45F99-2D12-4D1F-952C-9EDE7CC02212}"/>
          </ac:spMkLst>
        </pc:spChg>
        <pc:spChg chg="mod ord">
          <ac:chgData name="Yi Liu" userId="eb9fa73d484f74de" providerId="LiveId" clId="{F27AE141-ABE9-402A-A912-98C2543DEC7A}" dt="2023-08-28T08:17:33.319" v="3399" actId="700"/>
          <ac:spMkLst>
            <pc:docMk/>
            <pc:sldMk cId="787498031" sldId="276"/>
            <ac:spMk id="4" creationId="{FC71F6F3-337C-48BF-B1E5-9CB4BCF93D7F}"/>
          </ac:spMkLst>
        </pc:spChg>
        <pc:spChg chg="add mod ord">
          <ac:chgData name="Yi Liu" userId="eb9fa73d484f74de" providerId="LiveId" clId="{F27AE141-ABE9-402A-A912-98C2543DEC7A}" dt="2023-08-28T08:17:50.570" v="3415" actId="20577"/>
          <ac:spMkLst>
            <pc:docMk/>
            <pc:sldMk cId="787498031" sldId="276"/>
            <ac:spMk id="5" creationId="{3DEAE1C9-DB2F-492D-9E98-6E19A6F221F6}"/>
          </ac:spMkLst>
        </pc:spChg>
        <pc:spChg chg="add mod ord">
          <ac:chgData name="Yi Liu" userId="eb9fa73d484f74de" providerId="LiveId" clId="{F27AE141-ABE9-402A-A912-98C2543DEC7A}" dt="2023-08-28T08:17:33.319" v="3399" actId="700"/>
          <ac:spMkLst>
            <pc:docMk/>
            <pc:sldMk cId="787498031" sldId="276"/>
            <ac:spMk id="6" creationId="{C1D2147B-884D-45D5-9E39-1904674E1B88}"/>
          </ac:spMkLst>
        </pc:spChg>
        <pc:picChg chg="add mod">
          <ac:chgData name="Yi Liu" userId="eb9fa73d484f74de" providerId="LiveId" clId="{F27AE141-ABE9-402A-A912-98C2543DEC7A}" dt="2023-08-28T08:19:32.583" v="3419" actId="1076"/>
          <ac:picMkLst>
            <pc:docMk/>
            <pc:sldMk cId="787498031" sldId="276"/>
            <ac:picMk id="8" creationId="{7147C00D-E7FF-4804-A4F8-AE160D911D73}"/>
          </ac:picMkLst>
        </pc:picChg>
      </pc:sldChg>
      <pc:sldChg chg="addSp delSp modSp new mod modClrScheme chgLayout">
        <pc:chgData name="Yi Liu" userId="eb9fa73d484f74de" providerId="LiveId" clId="{F27AE141-ABE9-402A-A912-98C2543DEC7A}" dt="2023-08-28T11:37:21.460" v="4106" actId="1076"/>
        <pc:sldMkLst>
          <pc:docMk/>
          <pc:sldMk cId="3597883867" sldId="277"/>
        </pc:sldMkLst>
        <pc:spChg chg="del mod ord">
          <ac:chgData name="Yi Liu" userId="eb9fa73d484f74de" providerId="LiveId" clId="{F27AE141-ABE9-402A-A912-98C2543DEC7A}" dt="2023-08-28T08:19:57.119" v="3421" actId="700"/>
          <ac:spMkLst>
            <pc:docMk/>
            <pc:sldMk cId="3597883867" sldId="277"/>
            <ac:spMk id="2" creationId="{067B3207-E6C5-4D0D-B1B8-5653FE68AA34}"/>
          </ac:spMkLst>
        </pc:spChg>
        <pc:spChg chg="del mod ord">
          <ac:chgData name="Yi Liu" userId="eb9fa73d484f74de" providerId="LiveId" clId="{F27AE141-ABE9-402A-A912-98C2543DEC7A}" dt="2023-08-28T08:19:57.119" v="3421" actId="700"/>
          <ac:spMkLst>
            <pc:docMk/>
            <pc:sldMk cId="3597883867" sldId="277"/>
            <ac:spMk id="3" creationId="{8F752CCC-3107-4AAA-810F-248768EBD4A8}"/>
          </ac:spMkLst>
        </pc:spChg>
        <pc:spChg chg="mod ord">
          <ac:chgData name="Yi Liu" userId="eb9fa73d484f74de" providerId="LiveId" clId="{F27AE141-ABE9-402A-A912-98C2543DEC7A}" dt="2023-08-28T08:19:57.119" v="3421" actId="700"/>
          <ac:spMkLst>
            <pc:docMk/>
            <pc:sldMk cId="3597883867" sldId="277"/>
            <ac:spMk id="4" creationId="{A911DC24-78DC-4D88-BE1A-512F17077B77}"/>
          </ac:spMkLst>
        </pc:spChg>
        <pc:spChg chg="add mod ord">
          <ac:chgData name="Yi Liu" userId="eb9fa73d484f74de" providerId="LiveId" clId="{F27AE141-ABE9-402A-A912-98C2543DEC7A}" dt="2023-08-28T08:20:07.977" v="3448" actId="20577"/>
          <ac:spMkLst>
            <pc:docMk/>
            <pc:sldMk cId="3597883867" sldId="277"/>
            <ac:spMk id="5" creationId="{C8C03E09-C4F4-441B-B960-36A0683B6424}"/>
          </ac:spMkLst>
        </pc:spChg>
        <pc:spChg chg="add mod ord">
          <ac:chgData name="Yi Liu" userId="eb9fa73d484f74de" providerId="LiveId" clId="{F27AE141-ABE9-402A-A912-98C2543DEC7A}" dt="2023-08-28T08:24:19.974" v="3455" actId="27636"/>
          <ac:spMkLst>
            <pc:docMk/>
            <pc:sldMk cId="3597883867" sldId="277"/>
            <ac:spMk id="6" creationId="{6791281D-339C-4BB5-B861-E50B5DAC8F21}"/>
          </ac:spMkLst>
        </pc:spChg>
        <pc:spChg chg="add mod">
          <ac:chgData name="Yi Liu" userId="eb9fa73d484f74de" providerId="LiveId" clId="{F27AE141-ABE9-402A-A912-98C2543DEC7A}" dt="2023-08-28T11:37:21.460" v="4106" actId="1076"/>
          <ac:spMkLst>
            <pc:docMk/>
            <pc:sldMk cId="3597883867" sldId="277"/>
            <ac:spMk id="7" creationId="{255C07D5-B57A-4184-B454-5BDC32A72E26}"/>
          </ac:spMkLst>
        </pc:spChg>
      </pc:sldChg>
      <pc:sldChg chg="addSp delSp modSp new mod modAnim">
        <pc:chgData name="Yi Liu" userId="eb9fa73d484f74de" providerId="LiveId" clId="{F27AE141-ABE9-402A-A912-98C2543DEC7A}" dt="2023-08-29T02:57:26.074" v="6875"/>
        <pc:sldMkLst>
          <pc:docMk/>
          <pc:sldMk cId="1253031860" sldId="278"/>
        </pc:sldMkLst>
        <pc:spChg chg="mod">
          <ac:chgData name="Yi Liu" userId="eb9fa73d484f74de" providerId="LiveId" clId="{F27AE141-ABE9-402A-A912-98C2543DEC7A}" dt="2023-08-28T08:29:57.960" v="3492" actId="20577"/>
          <ac:spMkLst>
            <pc:docMk/>
            <pc:sldMk cId="1253031860" sldId="278"/>
            <ac:spMk id="2" creationId="{88B9D3D4-E4CA-4D6E-B92E-5793709C53FB}"/>
          </ac:spMkLst>
        </pc:spChg>
        <pc:spChg chg="add del mod">
          <ac:chgData name="Yi Liu" userId="eb9fa73d484f74de" providerId="LiveId" clId="{F27AE141-ABE9-402A-A912-98C2543DEC7A}" dt="2023-08-29T02:40:24.080" v="6870" actId="207"/>
          <ac:spMkLst>
            <pc:docMk/>
            <pc:sldMk cId="1253031860" sldId="278"/>
            <ac:spMk id="3" creationId="{55CFD521-BC90-46E9-BBC7-B1F5BE4E1F19}"/>
          </ac:spMkLst>
        </pc:spChg>
        <pc:picChg chg="add del mod">
          <ac:chgData name="Yi Liu" userId="eb9fa73d484f74de" providerId="LiveId" clId="{F27AE141-ABE9-402A-A912-98C2543DEC7A}" dt="2023-08-28T08:30:41.483" v="3494"/>
          <ac:picMkLst>
            <pc:docMk/>
            <pc:sldMk cId="1253031860" sldId="278"/>
            <ac:picMk id="5" creationId="{A1ACE2D3-1F90-4526-A063-CF7D61EBF17C}"/>
          </ac:picMkLst>
        </pc:picChg>
        <pc:picChg chg="add del mod">
          <ac:chgData name="Yi Liu" userId="eb9fa73d484f74de" providerId="LiveId" clId="{F27AE141-ABE9-402A-A912-98C2543DEC7A}" dt="2023-08-29T02:40:37.036" v="6871" actId="21"/>
          <ac:picMkLst>
            <pc:docMk/>
            <pc:sldMk cId="1253031860" sldId="278"/>
            <ac:picMk id="6" creationId="{585C09C4-AA41-44FF-96AC-EE03F88392DA}"/>
          </ac:picMkLst>
        </pc:picChg>
      </pc:sldChg>
      <pc:sldChg chg="modSp new mod">
        <pc:chgData name="Yi Liu" userId="eb9fa73d484f74de" providerId="LiveId" clId="{F27AE141-ABE9-402A-A912-98C2543DEC7A}" dt="2023-08-28T11:35:08.897" v="4027" actId="14"/>
        <pc:sldMkLst>
          <pc:docMk/>
          <pc:sldMk cId="1954487414" sldId="279"/>
        </pc:sldMkLst>
        <pc:spChg chg="mod">
          <ac:chgData name="Yi Liu" userId="eb9fa73d484f74de" providerId="LiveId" clId="{F27AE141-ABE9-402A-A912-98C2543DEC7A}" dt="2023-08-28T11:23:48.874" v="3823" actId="20577"/>
          <ac:spMkLst>
            <pc:docMk/>
            <pc:sldMk cId="1954487414" sldId="279"/>
            <ac:spMk id="2" creationId="{87EAB6B7-88DF-4BD2-AE44-87DE5F344786}"/>
          </ac:spMkLst>
        </pc:spChg>
        <pc:spChg chg="mod">
          <ac:chgData name="Yi Liu" userId="eb9fa73d484f74de" providerId="LiveId" clId="{F27AE141-ABE9-402A-A912-98C2543DEC7A}" dt="2023-08-28T11:35:08.897" v="4027" actId="14"/>
          <ac:spMkLst>
            <pc:docMk/>
            <pc:sldMk cId="1954487414" sldId="279"/>
            <ac:spMk id="3" creationId="{78242640-BB6E-4AB3-B3BE-7C906ED590B0}"/>
          </ac:spMkLst>
        </pc:spChg>
      </pc:sldChg>
      <pc:sldChg chg="addSp delSp modSp new mod">
        <pc:chgData name="Yi Liu" userId="eb9fa73d484f74de" providerId="LiveId" clId="{F27AE141-ABE9-402A-A912-98C2543DEC7A}" dt="2023-08-28T11:36:54.900" v="4098" actId="1076"/>
        <pc:sldMkLst>
          <pc:docMk/>
          <pc:sldMk cId="2825285398" sldId="280"/>
        </pc:sldMkLst>
        <pc:spChg chg="mod">
          <ac:chgData name="Yi Liu" userId="eb9fa73d484f74de" providerId="LiveId" clId="{F27AE141-ABE9-402A-A912-98C2543DEC7A}" dt="2023-08-28T11:35:41.160" v="4086" actId="20577"/>
          <ac:spMkLst>
            <pc:docMk/>
            <pc:sldMk cId="2825285398" sldId="280"/>
            <ac:spMk id="2" creationId="{8305E5B2-C87B-4C31-886A-4B6A6FC6F3EE}"/>
          </ac:spMkLst>
        </pc:spChg>
        <pc:spChg chg="del">
          <ac:chgData name="Yi Liu" userId="eb9fa73d484f74de" providerId="LiveId" clId="{F27AE141-ABE9-402A-A912-98C2543DEC7A}" dt="2023-08-28T11:35:57.039" v="4088" actId="478"/>
          <ac:spMkLst>
            <pc:docMk/>
            <pc:sldMk cId="2825285398" sldId="280"/>
            <ac:spMk id="3" creationId="{951B1CF8-ABD8-4083-A4C7-0EB30A827FDF}"/>
          </ac:spMkLst>
        </pc:spChg>
        <pc:spChg chg="add mod">
          <ac:chgData name="Yi Liu" userId="eb9fa73d484f74de" providerId="LiveId" clId="{F27AE141-ABE9-402A-A912-98C2543DEC7A}" dt="2023-08-28T11:36:54.900" v="4098" actId="1076"/>
          <ac:spMkLst>
            <pc:docMk/>
            <pc:sldMk cId="2825285398" sldId="280"/>
            <ac:spMk id="5" creationId="{711BA285-CAAB-43ED-B4EF-057B7CD17E68}"/>
          </ac:spMkLst>
        </pc:spChg>
        <pc:spChg chg="add mod">
          <ac:chgData name="Yi Liu" userId="eb9fa73d484f74de" providerId="LiveId" clId="{F27AE141-ABE9-402A-A912-98C2543DEC7A}" dt="2023-08-28T11:36:02.441" v="4089" actId="1076"/>
          <ac:spMkLst>
            <pc:docMk/>
            <pc:sldMk cId="2825285398" sldId="280"/>
            <ac:spMk id="6" creationId="{0042B81D-5A35-43A8-9E5C-34B08945ABD2}"/>
          </ac:spMkLst>
        </pc:spChg>
        <pc:spChg chg="add mod">
          <ac:chgData name="Yi Liu" userId="eb9fa73d484f74de" providerId="LiveId" clId="{F27AE141-ABE9-402A-A912-98C2543DEC7A}" dt="2023-08-28T11:36:08.249" v="4090" actId="1076"/>
          <ac:spMkLst>
            <pc:docMk/>
            <pc:sldMk cId="2825285398" sldId="280"/>
            <ac:spMk id="7" creationId="{2DB534AC-D10C-483E-B85D-0592CE526EA3}"/>
          </ac:spMkLst>
        </pc:spChg>
        <pc:spChg chg="add mod">
          <ac:chgData name="Yi Liu" userId="eb9fa73d484f74de" providerId="LiveId" clId="{F27AE141-ABE9-402A-A912-98C2543DEC7A}" dt="2023-08-28T11:36:02.441" v="4089" actId="1076"/>
          <ac:spMkLst>
            <pc:docMk/>
            <pc:sldMk cId="2825285398" sldId="280"/>
            <ac:spMk id="8" creationId="{A4C44503-4D0A-47FA-AD1F-7D86EBC618B4}"/>
          </ac:spMkLst>
        </pc:spChg>
        <pc:spChg chg="add mod">
          <ac:chgData name="Yi Liu" userId="eb9fa73d484f74de" providerId="LiveId" clId="{F27AE141-ABE9-402A-A912-98C2543DEC7A}" dt="2023-08-28T11:36:08.249" v="4090" actId="1076"/>
          <ac:spMkLst>
            <pc:docMk/>
            <pc:sldMk cId="2825285398" sldId="280"/>
            <ac:spMk id="9" creationId="{260EF398-5DEB-4F04-9D0A-A38EFA1782EA}"/>
          </ac:spMkLst>
        </pc:spChg>
        <pc:spChg chg="add mod">
          <ac:chgData name="Yi Liu" userId="eb9fa73d484f74de" providerId="LiveId" clId="{F27AE141-ABE9-402A-A912-98C2543DEC7A}" dt="2023-08-28T11:36:54.900" v="4098" actId="1076"/>
          <ac:spMkLst>
            <pc:docMk/>
            <pc:sldMk cId="2825285398" sldId="280"/>
            <ac:spMk id="10" creationId="{8521BF71-D50A-4CB0-82CE-1BA7EF7011F4}"/>
          </ac:spMkLst>
        </pc:spChg>
      </pc:sldChg>
      <pc:sldChg chg="addSp delSp modSp new mod modAnim">
        <pc:chgData name="Yi Liu" userId="eb9fa73d484f74de" providerId="LiveId" clId="{F27AE141-ABE9-402A-A912-98C2543DEC7A}" dt="2023-08-29T02:59:54.645" v="6896" actId="1076"/>
        <pc:sldMkLst>
          <pc:docMk/>
          <pc:sldMk cId="537943851" sldId="281"/>
        </pc:sldMkLst>
        <pc:spChg chg="mod">
          <ac:chgData name="Yi Liu" userId="eb9fa73d484f74de" providerId="LiveId" clId="{F27AE141-ABE9-402A-A912-98C2543DEC7A}" dt="2023-08-28T11:37:42.362" v="4133" actId="20577"/>
          <ac:spMkLst>
            <pc:docMk/>
            <pc:sldMk cId="537943851" sldId="281"/>
            <ac:spMk id="2" creationId="{082EEB80-EC4E-4397-9A6E-FCF0759BE506}"/>
          </ac:spMkLst>
        </pc:spChg>
        <pc:spChg chg="del">
          <ac:chgData name="Yi Liu" userId="eb9fa73d484f74de" providerId="LiveId" clId="{F27AE141-ABE9-402A-A912-98C2543DEC7A}" dt="2023-08-28T11:38:05.552" v="4135" actId="478"/>
          <ac:spMkLst>
            <pc:docMk/>
            <pc:sldMk cId="537943851" sldId="281"/>
            <ac:spMk id="3" creationId="{15ADAF10-9591-4598-B59B-D0FACBC7B112}"/>
          </ac:spMkLst>
        </pc:spChg>
        <pc:spChg chg="add mod">
          <ac:chgData name="Yi Liu" userId="eb9fa73d484f74de" providerId="LiveId" clId="{F27AE141-ABE9-402A-A912-98C2543DEC7A}" dt="2023-08-28T11:39:26.658" v="4162" actId="20577"/>
          <ac:spMkLst>
            <pc:docMk/>
            <pc:sldMk cId="537943851" sldId="281"/>
            <ac:spMk id="5" creationId="{4BA7939B-5374-41D5-9A32-9555D88666DB}"/>
          </ac:spMkLst>
        </pc:spChg>
        <pc:spChg chg="add mod">
          <ac:chgData name="Yi Liu" userId="eb9fa73d484f74de" providerId="LiveId" clId="{F27AE141-ABE9-402A-A912-98C2543DEC7A}" dt="2023-08-28T11:39:30.500" v="4171" actId="20577"/>
          <ac:spMkLst>
            <pc:docMk/>
            <pc:sldMk cId="537943851" sldId="281"/>
            <ac:spMk id="6" creationId="{E27831B8-6AB0-47A6-9326-5FBC9826731F}"/>
          </ac:spMkLst>
        </pc:spChg>
        <pc:spChg chg="add mod">
          <ac:chgData name="Yi Liu" userId="eb9fa73d484f74de" providerId="LiveId" clId="{F27AE141-ABE9-402A-A912-98C2543DEC7A}" dt="2023-08-28T12:11:06.163" v="4490" actId="20577"/>
          <ac:spMkLst>
            <pc:docMk/>
            <pc:sldMk cId="537943851" sldId="281"/>
            <ac:spMk id="7" creationId="{FAED9732-BB6A-4B63-A213-F9678A0B8B1B}"/>
          </ac:spMkLst>
        </pc:spChg>
        <pc:spChg chg="add mod">
          <ac:chgData name="Yi Liu" userId="eb9fa73d484f74de" providerId="LiveId" clId="{F27AE141-ABE9-402A-A912-98C2543DEC7A}" dt="2023-08-28T12:11:10.126" v="4497" actId="20577"/>
          <ac:spMkLst>
            <pc:docMk/>
            <pc:sldMk cId="537943851" sldId="281"/>
            <ac:spMk id="8" creationId="{71E39D56-C2BB-404F-ABBF-47B649E621DC}"/>
          </ac:spMkLst>
        </pc:spChg>
        <pc:spChg chg="add mod">
          <ac:chgData name="Yi Liu" userId="eb9fa73d484f74de" providerId="LiveId" clId="{F27AE141-ABE9-402A-A912-98C2543DEC7A}" dt="2023-08-28T11:38:23.702" v="4153" actId="1076"/>
          <ac:spMkLst>
            <pc:docMk/>
            <pc:sldMk cId="537943851" sldId="281"/>
            <ac:spMk id="10" creationId="{8328F930-B810-4E08-AE2E-06296B55EA0B}"/>
          </ac:spMkLst>
        </pc:spChg>
        <pc:spChg chg="add mod">
          <ac:chgData name="Yi Liu" userId="eb9fa73d484f74de" providerId="LiveId" clId="{F27AE141-ABE9-402A-A912-98C2543DEC7A}" dt="2023-08-28T11:38:23.702" v="4153" actId="1076"/>
          <ac:spMkLst>
            <pc:docMk/>
            <pc:sldMk cId="537943851" sldId="281"/>
            <ac:spMk id="11" creationId="{CF8D990B-49DD-4789-AFEC-7FA1B09FB4A3}"/>
          </ac:spMkLst>
        </pc:spChg>
        <pc:spChg chg="add mod">
          <ac:chgData name="Yi Liu" userId="eb9fa73d484f74de" providerId="LiveId" clId="{F27AE141-ABE9-402A-A912-98C2543DEC7A}" dt="2023-08-29T02:59:49.252" v="6895" actId="1036"/>
          <ac:spMkLst>
            <pc:docMk/>
            <pc:sldMk cId="537943851" sldId="281"/>
            <ac:spMk id="13" creationId="{15738BE1-CBDC-41D7-91F0-96D42048613C}"/>
          </ac:spMkLst>
        </pc:spChg>
        <pc:spChg chg="add mod">
          <ac:chgData name="Yi Liu" userId="eb9fa73d484f74de" providerId="LiveId" clId="{F27AE141-ABE9-402A-A912-98C2543DEC7A}" dt="2023-08-29T02:59:49.252" v="6895" actId="1036"/>
          <ac:spMkLst>
            <pc:docMk/>
            <pc:sldMk cId="537943851" sldId="281"/>
            <ac:spMk id="14" creationId="{ACF87499-EE6D-424C-B35E-5D4A53BEB3BA}"/>
          </ac:spMkLst>
        </pc:spChg>
        <pc:spChg chg="add mod">
          <ac:chgData name="Yi Liu" userId="eb9fa73d484f74de" providerId="LiveId" clId="{F27AE141-ABE9-402A-A912-98C2543DEC7A}" dt="2023-08-29T02:59:54.645" v="6896" actId="1076"/>
          <ac:spMkLst>
            <pc:docMk/>
            <pc:sldMk cId="537943851" sldId="281"/>
            <ac:spMk id="16" creationId="{92F53499-9E9A-4854-AD68-A855135B1B1F}"/>
          </ac:spMkLst>
        </pc:spChg>
        <pc:spChg chg="add mod">
          <ac:chgData name="Yi Liu" userId="eb9fa73d484f74de" providerId="LiveId" clId="{F27AE141-ABE9-402A-A912-98C2543DEC7A}" dt="2023-08-28T11:38:23.702" v="4153" actId="1076"/>
          <ac:spMkLst>
            <pc:docMk/>
            <pc:sldMk cId="537943851" sldId="281"/>
            <ac:spMk id="17" creationId="{A08CE692-EA2F-4C02-8018-4B0EBDAD853B}"/>
          </ac:spMkLst>
        </pc:spChg>
        <pc:spChg chg="add mod">
          <ac:chgData name="Yi Liu" userId="eb9fa73d484f74de" providerId="LiveId" clId="{F27AE141-ABE9-402A-A912-98C2543DEC7A}" dt="2023-08-29T02:59:49.252" v="6895" actId="1036"/>
          <ac:spMkLst>
            <pc:docMk/>
            <pc:sldMk cId="537943851" sldId="281"/>
            <ac:spMk id="18" creationId="{00A0024B-B1A3-4D9A-8991-1B80B8E0030C}"/>
          </ac:spMkLst>
        </pc:spChg>
        <pc:cxnChg chg="add mod">
          <ac:chgData name="Yi Liu" userId="eb9fa73d484f74de" providerId="LiveId" clId="{F27AE141-ABE9-402A-A912-98C2543DEC7A}" dt="2023-08-28T11:39:34.895" v="4183" actId="20577"/>
          <ac:cxnSpMkLst>
            <pc:docMk/>
            <pc:sldMk cId="537943851" sldId="281"/>
            <ac:cxnSpMk id="9" creationId="{7CD880DE-314A-4445-ADD3-767CEEB0C706}"/>
          </ac:cxnSpMkLst>
        </pc:cxnChg>
        <pc:cxnChg chg="add mod">
          <ac:chgData name="Yi Liu" userId="eb9fa73d484f74de" providerId="LiveId" clId="{F27AE141-ABE9-402A-A912-98C2543DEC7A}" dt="2023-08-28T11:38:23.702" v="4153" actId="1076"/>
          <ac:cxnSpMkLst>
            <pc:docMk/>
            <pc:sldMk cId="537943851" sldId="281"/>
            <ac:cxnSpMk id="12" creationId="{83909731-FB29-4B2A-BB89-B3B2618CA08F}"/>
          </ac:cxnSpMkLst>
        </pc:cxnChg>
        <pc:cxnChg chg="add mod">
          <ac:chgData name="Yi Liu" userId="eb9fa73d484f74de" providerId="LiveId" clId="{F27AE141-ABE9-402A-A912-98C2543DEC7A}" dt="2023-08-29T02:59:49.252" v="6895" actId="1036"/>
          <ac:cxnSpMkLst>
            <pc:docMk/>
            <pc:sldMk cId="537943851" sldId="281"/>
            <ac:cxnSpMk id="15" creationId="{73F78D58-ECF2-408D-80EE-3394709A82EA}"/>
          </ac:cxnSpMkLst>
        </pc:cxnChg>
      </pc:sldChg>
      <pc:sldChg chg="addSp delSp modSp new mod modClrScheme chgLayout">
        <pc:chgData name="Yi Liu" userId="eb9fa73d484f74de" providerId="LiveId" clId="{F27AE141-ABE9-402A-A912-98C2543DEC7A}" dt="2023-08-29T02:40:58.963" v="6874" actId="478"/>
        <pc:sldMkLst>
          <pc:docMk/>
          <pc:sldMk cId="3258880510" sldId="282"/>
        </pc:sldMkLst>
        <pc:spChg chg="del mod ord">
          <ac:chgData name="Yi Liu" userId="eb9fa73d484f74de" providerId="LiveId" clId="{F27AE141-ABE9-402A-A912-98C2543DEC7A}" dt="2023-08-28T11:40:20.672" v="4216" actId="700"/>
          <ac:spMkLst>
            <pc:docMk/>
            <pc:sldMk cId="3258880510" sldId="282"/>
            <ac:spMk id="2" creationId="{4B9E23B6-4805-40B9-BB05-EA431C7135D0}"/>
          </ac:spMkLst>
        </pc:spChg>
        <pc:spChg chg="del mod ord">
          <ac:chgData name="Yi Liu" userId="eb9fa73d484f74de" providerId="LiveId" clId="{F27AE141-ABE9-402A-A912-98C2543DEC7A}" dt="2023-08-28T11:40:20.672" v="4216" actId="700"/>
          <ac:spMkLst>
            <pc:docMk/>
            <pc:sldMk cId="3258880510" sldId="282"/>
            <ac:spMk id="3" creationId="{CAAF4912-0B7B-49BE-8F1A-608FC7E3FF6D}"/>
          </ac:spMkLst>
        </pc:spChg>
        <pc:spChg chg="mod ord">
          <ac:chgData name="Yi Liu" userId="eb9fa73d484f74de" providerId="LiveId" clId="{F27AE141-ABE9-402A-A912-98C2543DEC7A}" dt="2023-08-28T11:40:20.672" v="4216" actId="700"/>
          <ac:spMkLst>
            <pc:docMk/>
            <pc:sldMk cId="3258880510" sldId="282"/>
            <ac:spMk id="4" creationId="{30F0E8A9-3FB5-4AE4-A89D-EAD9F73342A3}"/>
          </ac:spMkLst>
        </pc:spChg>
        <pc:spChg chg="add mod ord">
          <ac:chgData name="Yi Liu" userId="eb9fa73d484f74de" providerId="LiveId" clId="{F27AE141-ABE9-402A-A912-98C2543DEC7A}" dt="2023-08-28T11:40:25.519" v="4234" actId="20577"/>
          <ac:spMkLst>
            <pc:docMk/>
            <pc:sldMk cId="3258880510" sldId="282"/>
            <ac:spMk id="5" creationId="{049E3C7D-948F-44F9-B70C-E6440A64B8C7}"/>
          </ac:spMkLst>
        </pc:spChg>
        <pc:spChg chg="add mod ord">
          <ac:chgData name="Yi Liu" userId="eb9fa73d484f74de" providerId="LiveId" clId="{F27AE141-ABE9-402A-A912-98C2543DEC7A}" dt="2023-08-28T11:40:20.672" v="4216" actId="700"/>
          <ac:spMkLst>
            <pc:docMk/>
            <pc:sldMk cId="3258880510" sldId="282"/>
            <ac:spMk id="6" creationId="{1E7674E8-AEFE-4921-87B1-5DC0359FF38C}"/>
          </ac:spMkLst>
        </pc:spChg>
        <pc:picChg chg="add del mod">
          <ac:chgData name="Yi Liu" userId="eb9fa73d484f74de" providerId="LiveId" clId="{F27AE141-ABE9-402A-A912-98C2543DEC7A}" dt="2023-08-29T02:40:58.963" v="6874" actId="478"/>
          <ac:picMkLst>
            <pc:docMk/>
            <pc:sldMk cId="3258880510" sldId="282"/>
            <ac:picMk id="7" creationId="{540B6C26-B54A-4D76-A095-83F4059E728D}"/>
          </ac:picMkLst>
        </pc:picChg>
      </pc:sldChg>
      <pc:sldChg chg="addSp delSp modSp new mod">
        <pc:chgData name="Yi Liu" userId="eb9fa73d484f74de" providerId="LiveId" clId="{F27AE141-ABE9-402A-A912-98C2543DEC7A}" dt="2023-08-29T03:00:20.745" v="6901" actId="403"/>
        <pc:sldMkLst>
          <pc:docMk/>
          <pc:sldMk cId="608617279" sldId="283"/>
        </pc:sldMkLst>
        <pc:spChg chg="mod">
          <ac:chgData name="Yi Liu" userId="eb9fa73d484f74de" providerId="LiveId" clId="{F27AE141-ABE9-402A-A912-98C2543DEC7A}" dt="2023-08-28T11:42:00.325" v="4248" actId="20577"/>
          <ac:spMkLst>
            <pc:docMk/>
            <pc:sldMk cId="608617279" sldId="283"/>
            <ac:spMk id="2" creationId="{D8988743-9FAD-4A70-9122-E65696B00097}"/>
          </ac:spMkLst>
        </pc:spChg>
        <pc:spChg chg="del">
          <ac:chgData name="Yi Liu" userId="eb9fa73d484f74de" providerId="LiveId" clId="{F27AE141-ABE9-402A-A912-98C2543DEC7A}" dt="2023-08-28T11:42:01.762" v="4249" actId="22"/>
          <ac:spMkLst>
            <pc:docMk/>
            <pc:sldMk cId="608617279" sldId="283"/>
            <ac:spMk id="3" creationId="{CF0A027F-B9D6-4004-9834-8916FB46B672}"/>
          </ac:spMkLst>
        </pc:spChg>
        <pc:spChg chg="add mod">
          <ac:chgData name="Yi Liu" userId="eb9fa73d484f74de" providerId="LiveId" clId="{F27AE141-ABE9-402A-A912-98C2543DEC7A}" dt="2023-08-29T03:00:09.820" v="6898" actId="1076"/>
          <ac:spMkLst>
            <pc:docMk/>
            <pc:sldMk cId="608617279" sldId="283"/>
            <ac:spMk id="7" creationId="{A4DBE388-F6E4-476A-A600-E372FC6EE59B}"/>
          </ac:spMkLst>
        </pc:spChg>
        <pc:spChg chg="add mod">
          <ac:chgData name="Yi Liu" userId="eb9fa73d484f74de" providerId="LiveId" clId="{F27AE141-ABE9-402A-A912-98C2543DEC7A}" dt="2023-08-29T03:00:20.745" v="6901" actId="403"/>
          <ac:spMkLst>
            <pc:docMk/>
            <pc:sldMk cId="608617279" sldId="283"/>
            <ac:spMk id="8" creationId="{A1B82573-E690-4B86-8DEC-E1CBDA3B2D51}"/>
          </ac:spMkLst>
        </pc:spChg>
        <pc:picChg chg="add mod ord">
          <ac:chgData name="Yi Liu" userId="eb9fa73d484f74de" providerId="LiveId" clId="{F27AE141-ABE9-402A-A912-98C2543DEC7A}" dt="2023-08-29T03:00:06.317" v="6897" actId="14100"/>
          <ac:picMkLst>
            <pc:docMk/>
            <pc:sldMk cId="608617279" sldId="283"/>
            <ac:picMk id="6" creationId="{32F14633-3CA7-4ABF-83CD-902F0E11BB29}"/>
          </ac:picMkLst>
        </pc:picChg>
      </pc:sldChg>
      <pc:sldChg chg="addSp delSp modSp new mod">
        <pc:chgData name="Yi Liu" userId="eb9fa73d484f74de" providerId="LiveId" clId="{F27AE141-ABE9-402A-A912-98C2543DEC7A}" dt="2023-08-28T11:45:03.237" v="4326" actId="22"/>
        <pc:sldMkLst>
          <pc:docMk/>
          <pc:sldMk cId="3786540541" sldId="284"/>
        </pc:sldMkLst>
        <pc:spChg chg="mod">
          <ac:chgData name="Yi Liu" userId="eb9fa73d484f74de" providerId="LiveId" clId="{F27AE141-ABE9-402A-A912-98C2543DEC7A}" dt="2023-08-28T11:43:25.660" v="4325" actId="20577"/>
          <ac:spMkLst>
            <pc:docMk/>
            <pc:sldMk cId="3786540541" sldId="284"/>
            <ac:spMk id="2" creationId="{32D6877A-A6CF-41E6-8A16-8D7E98EAEB59}"/>
          </ac:spMkLst>
        </pc:spChg>
        <pc:spChg chg="del">
          <ac:chgData name="Yi Liu" userId="eb9fa73d484f74de" providerId="LiveId" clId="{F27AE141-ABE9-402A-A912-98C2543DEC7A}" dt="2023-08-28T11:45:03.237" v="4326" actId="22"/>
          <ac:spMkLst>
            <pc:docMk/>
            <pc:sldMk cId="3786540541" sldId="284"/>
            <ac:spMk id="3" creationId="{24BF035A-3DA6-4D24-BDE2-78A4F80275AD}"/>
          </ac:spMkLst>
        </pc:spChg>
        <pc:picChg chg="add mod ord">
          <ac:chgData name="Yi Liu" userId="eb9fa73d484f74de" providerId="LiveId" clId="{F27AE141-ABE9-402A-A912-98C2543DEC7A}" dt="2023-08-28T11:45:03.237" v="4326" actId="22"/>
          <ac:picMkLst>
            <pc:docMk/>
            <pc:sldMk cId="3786540541" sldId="284"/>
            <ac:picMk id="6" creationId="{1C4C9550-CE13-4EB7-8771-105589676265}"/>
          </ac:picMkLst>
        </pc:picChg>
      </pc:sldChg>
      <pc:sldChg chg="addSp delSp modSp new mod">
        <pc:chgData name="Yi Liu" userId="eb9fa73d484f74de" providerId="LiveId" clId="{F27AE141-ABE9-402A-A912-98C2543DEC7A}" dt="2023-08-28T11:52:03.366" v="4346" actId="1076"/>
        <pc:sldMkLst>
          <pc:docMk/>
          <pc:sldMk cId="3400260483" sldId="285"/>
        </pc:sldMkLst>
        <pc:spChg chg="mod">
          <ac:chgData name="Yi Liu" userId="eb9fa73d484f74de" providerId="LiveId" clId="{F27AE141-ABE9-402A-A912-98C2543DEC7A}" dt="2023-08-28T11:45:22.490" v="4344" actId="20577"/>
          <ac:spMkLst>
            <pc:docMk/>
            <pc:sldMk cId="3400260483" sldId="285"/>
            <ac:spMk id="2" creationId="{27CFBD48-4A96-403F-B8CE-C7565D36311B}"/>
          </ac:spMkLst>
        </pc:spChg>
        <pc:spChg chg="del">
          <ac:chgData name="Yi Liu" userId="eb9fa73d484f74de" providerId="LiveId" clId="{F27AE141-ABE9-402A-A912-98C2543DEC7A}" dt="2023-08-28T11:52:00.009" v="4345" actId="22"/>
          <ac:spMkLst>
            <pc:docMk/>
            <pc:sldMk cId="3400260483" sldId="285"/>
            <ac:spMk id="3" creationId="{26F0E615-D7ED-4738-BB09-A3C598CEC600}"/>
          </ac:spMkLst>
        </pc:spChg>
        <pc:picChg chg="add mod ord">
          <ac:chgData name="Yi Liu" userId="eb9fa73d484f74de" providerId="LiveId" clId="{F27AE141-ABE9-402A-A912-98C2543DEC7A}" dt="2023-08-28T11:52:03.366" v="4346" actId="1076"/>
          <ac:picMkLst>
            <pc:docMk/>
            <pc:sldMk cId="3400260483" sldId="285"/>
            <ac:picMk id="6" creationId="{DBABD17A-4B63-4F06-8452-438380AB9C4E}"/>
          </ac:picMkLst>
        </pc:picChg>
      </pc:sldChg>
      <pc:sldChg chg="addSp delSp modSp new mod modClrScheme chgLayout">
        <pc:chgData name="Yi Liu" userId="eb9fa73d484f74de" providerId="LiveId" clId="{F27AE141-ABE9-402A-A912-98C2543DEC7A}" dt="2023-08-28T11:52:51.626" v="4364" actId="20577"/>
        <pc:sldMkLst>
          <pc:docMk/>
          <pc:sldMk cId="1103801164" sldId="286"/>
        </pc:sldMkLst>
        <pc:spChg chg="del mod ord">
          <ac:chgData name="Yi Liu" userId="eb9fa73d484f74de" providerId="LiveId" clId="{F27AE141-ABE9-402A-A912-98C2543DEC7A}" dt="2023-08-28T11:52:45.450" v="4348" actId="700"/>
          <ac:spMkLst>
            <pc:docMk/>
            <pc:sldMk cId="1103801164" sldId="286"/>
            <ac:spMk id="2" creationId="{64ED1F8E-9742-4CFA-8F77-5E8B3770B5A0}"/>
          </ac:spMkLst>
        </pc:spChg>
        <pc:spChg chg="del mod ord">
          <ac:chgData name="Yi Liu" userId="eb9fa73d484f74de" providerId="LiveId" clId="{F27AE141-ABE9-402A-A912-98C2543DEC7A}" dt="2023-08-28T11:52:45.450" v="4348" actId="700"/>
          <ac:spMkLst>
            <pc:docMk/>
            <pc:sldMk cId="1103801164" sldId="286"/>
            <ac:spMk id="3" creationId="{2CD8FC5F-E78A-4B9D-917F-74F55FD26BB9}"/>
          </ac:spMkLst>
        </pc:spChg>
        <pc:spChg chg="mod ord">
          <ac:chgData name="Yi Liu" userId="eb9fa73d484f74de" providerId="LiveId" clId="{F27AE141-ABE9-402A-A912-98C2543DEC7A}" dt="2023-08-28T11:52:45.450" v="4348" actId="700"/>
          <ac:spMkLst>
            <pc:docMk/>
            <pc:sldMk cId="1103801164" sldId="286"/>
            <ac:spMk id="4" creationId="{F7C0037A-96A1-4AE9-98DE-7488527DA2CC}"/>
          </ac:spMkLst>
        </pc:spChg>
        <pc:spChg chg="add mod ord">
          <ac:chgData name="Yi Liu" userId="eb9fa73d484f74de" providerId="LiveId" clId="{F27AE141-ABE9-402A-A912-98C2543DEC7A}" dt="2023-08-28T11:52:51.626" v="4364" actId="20577"/>
          <ac:spMkLst>
            <pc:docMk/>
            <pc:sldMk cId="1103801164" sldId="286"/>
            <ac:spMk id="5" creationId="{426F85BF-4BB4-4E41-B879-9633032A1655}"/>
          </ac:spMkLst>
        </pc:spChg>
        <pc:spChg chg="add mod ord">
          <ac:chgData name="Yi Liu" userId="eb9fa73d484f74de" providerId="LiveId" clId="{F27AE141-ABE9-402A-A912-98C2543DEC7A}" dt="2023-08-28T11:52:45.450" v="4348" actId="700"/>
          <ac:spMkLst>
            <pc:docMk/>
            <pc:sldMk cId="1103801164" sldId="286"/>
            <ac:spMk id="6" creationId="{1D81695E-9FAF-4D92-952F-4C00F4246BB1}"/>
          </ac:spMkLst>
        </pc:spChg>
      </pc:sldChg>
      <pc:sldChg chg="addSp delSp modSp new mod modClrScheme chgLayout">
        <pc:chgData name="Yi Liu" userId="eb9fa73d484f74de" providerId="LiveId" clId="{F27AE141-ABE9-402A-A912-98C2543DEC7A}" dt="2023-08-29T03:12:50.595" v="6907" actId="20577"/>
        <pc:sldMkLst>
          <pc:docMk/>
          <pc:sldMk cId="4288409196" sldId="287"/>
        </pc:sldMkLst>
        <pc:spChg chg="del mod ord">
          <ac:chgData name="Yi Liu" userId="eb9fa73d484f74de" providerId="LiveId" clId="{F27AE141-ABE9-402A-A912-98C2543DEC7A}" dt="2023-08-28T11:53:04.013" v="4366" actId="700"/>
          <ac:spMkLst>
            <pc:docMk/>
            <pc:sldMk cId="4288409196" sldId="287"/>
            <ac:spMk id="2" creationId="{F40FD583-5481-4558-AA7E-2F087B309957}"/>
          </ac:spMkLst>
        </pc:spChg>
        <pc:spChg chg="del mod ord">
          <ac:chgData name="Yi Liu" userId="eb9fa73d484f74de" providerId="LiveId" clId="{F27AE141-ABE9-402A-A912-98C2543DEC7A}" dt="2023-08-28T11:53:04.013" v="4366" actId="700"/>
          <ac:spMkLst>
            <pc:docMk/>
            <pc:sldMk cId="4288409196" sldId="287"/>
            <ac:spMk id="3" creationId="{14649060-6DF4-497E-BAE2-BEDDE7A3DCC4}"/>
          </ac:spMkLst>
        </pc:spChg>
        <pc:spChg chg="mod ord">
          <ac:chgData name="Yi Liu" userId="eb9fa73d484f74de" providerId="LiveId" clId="{F27AE141-ABE9-402A-A912-98C2543DEC7A}" dt="2023-08-28T11:53:04.013" v="4366" actId="700"/>
          <ac:spMkLst>
            <pc:docMk/>
            <pc:sldMk cId="4288409196" sldId="287"/>
            <ac:spMk id="4" creationId="{5386C7DD-3862-408E-ABC7-1632953A865A}"/>
          </ac:spMkLst>
        </pc:spChg>
        <pc:spChg chg="add mod ord">
          <ac:chgData name="Yi Liu" userId="eb9fa73d484f74de" providerId="LiveId" clId="{F27AE141-ABE9-402A-A912-98C2543DEC7A}" dt="2023-08-28T11:54:03.080" v="4398" actId="2711"/>
          <ac:spMkLst>
            <pc:docMk/>
            <pc:sldMk cId="4288409196" sldId="287"/>
            <ac:spMk id="5" creationId="{C6610A02-3E87-4C37-9121-4C5691C1ECDD}"/>
          </ac:spMkLst>
        </pc:spChg>
        <pc:spChg chg="add del mod ord">
          <ac:chgData name="Yi Liu" userId="eb9fa73d484f74de" providerId="LiveId" clId="{F27AE141-ABE9-402A-A912-98C2543DEC7A}" dt="2023-08-28T11:54:17.106" v="4400" actId="478"/>
          <ac:spMkLst>
            <pc:docMk/>
            <pc:sldMk cId="4288409196" sldId="287"/>
            <ac:spMk id="6" creationId="{CA7F25DB-2DC2-439F-B39C-721880394211}"/>
          </ac:spMkLst>
        </pc:spChg>
        <pc:spChg chg="add mod">
          <ac:chgData name="Yi Liu" userId="eb9fa73d484f74de" providerId="LiveId" clId="{F27AE141-ABE9-402A-A912-98C2543DEC7A}" dt="2023-08-28T11:54:12.494" v="4399"/>
          <ac:spMkLst>
            <pc:docMk/>
            <pc:sldMk cId="4288409196" sldId="287"/>
            <ac:spMk id="7" creationId="{3662EEA0-1D95-49D9-82CD-54CD9190134B}"/>
          </ac:spMkLst>
        </pc:spChg>
        <pc:spChg chg="add mod">
          <ac:chgData name="Yi Liu" userId="eb9fa73d484f74de" providerId="LiveId" clId="{F27AE141-ABE9-402A-A912-98C2543DEC7A}" dt="2023-08-29T03:12:50.595" v="6907" actId="20577"/>
          <ac:spMkLst>
            <pc:docMk/>
            <pc:sldMk cId="4288409196" sldId="287"/>
            <ac:spMk id="8" creationId="{E79B0735-AC00-4737-9182-2698AD0C8161}"/>
          </ac:spMkLst>
        </pc:spChg>
        <pc:spChg chg="add mod">
          <ac:chgData name="Yi Liu" userId="eb9fa73d484f74de" providerId="LiveId" clId="{F27AE141-ABE9-402A-A912-98C2543DEC7A}" dt="2023-08-28T11:54:33.280" v="4415" actId="20577"/>
          <ac:spMkLst>
            <pc:docMk/>
            <pc:sldMk cId="4288409196" sldId="287"/>
            <ac:spMk id="9" creationId="{7853F425-4899-4186-B236-4C157CD72575}"/>
          </ac:spMkLst>
        </pc:spChg>
        <pc:spChg chg="add mod">
          <ac:chgData name="Yi Liu" userId="eb9fa73d484f74de" providerId="LiveId" clId="{F27AE141-ABE9-402A-A912-98C2543DEC7A}" dt="2023-08-28T11:55:59.672" v="4437" actId="1076"/>
          <ac:spMkLst>
            <pc:docMk/>
            <pc:sldMk cId="4288409196" sldId="287"/>
            <ac:spMk id="10" creationId="{8F2E3F05-0DA9-44AD-9C9D-3E2090E3DED5}"/>
          </ac:spMkLst>
        </pc:spChg>
        <pc:spChg chg="add mod">
          <ac:chgData name="Yi Liu" userId="eb9fa73d484f74de" providerId="LiveId" clId="{F27AE141-ABE9-402A-A912-98C2543DEC7A}" dt="2023-08-28T11:54:12.494" v="4399"/>
          <ac:spMkLst>
            <pc:docMk/>
            <pc:sldMk cId="4288409196" sldId="287"/>
            <ac:spMk id="11" creationId="{B9852826-6D36-4960-AD47-70A1F4015E72}"/>
          </ac:spMkLst>
        </pc:spChg>
        <pc:spChg chg="add mod">
          <ac:chgData name="Yi Liu" userId="eb9fa73d484f74de" providerId="LiveId" clId="{F27AE141-ABE9-402A-A912-98C2543DEC7A}" dt="2023-08-28T11:54:12.494" v="4399"/>
          <ac:spMkLst>
            <pc:docMk/>
            <pc:sldMk cId="4288409196" sldId="287"/>
            <ac:spMk id="12" creationId="{BFF83563-6BA6-49DB-AE15-103ED6BF7867}"/>
          </ac:spMkLst>
        </pc:spChg>
        <pc:spChg chg="add mod">
          <ac:chgData name="Yi Liu" userId="eb9fa73d484f74de" providerId="LiveId" clId="{F27AE141-ABE9-402A-A912-98C2543DEC7A}" dt="2023-08-28T11:54:12.494" v="4399"/>
          <ac:spMkLst>
            <pc:docMk/>
            <pc:sldMk cId="4288409196" sldId="287"/>
            <ac:spMk id="13" creationId="{15B10324-5103-4367-9D10-4BB5F639C655}"/>
          </ac:spMkLst>
        </pc:spChg>
        <pc:spChg chg="add mod">
          <ac:chgData name="Yi Liu" userId="eb9fa73d484f74de" providerId="LiveId" clId="{F27AE141-ABE9-402A-A912-98C2543DEC7A}" dt="2023-08-28T11:54:12.494" v="4399"/>
          <ac:spMkLst>
            <pc:docMk/>
            <pc:sldMk cId="4288409196" sldId="287"/>
            <ac:spMk id="14" creationId="{729BC011-BFE7-4FA8-86F7-F869CAE27EE8}"/>
          </ac:spMkLst>
        </pc:spChg>
        <pc:spChg chg="add mod">
          <ac:chgData name="Yi Liu" userId="eb9fa73d484f74de" providerId="LiveId" clId="{F27AE141-ABE9-402A-A912-98C2543DEC7A}" dt="2023-08-28T11:54:12.494" v="4399"/>
          <ac:spMkLst>
            <pc:docMk/>
            <pc:sldMk cId="4288409196" sldId="287"/>
            <ac:spMk id="15" creationId="{BECC31E6-799B-4593-BDC7-EF131D74E801}"/>
          </ac:spMkLst>
        </pc:spChg>
      </pc:sldChg>
      <pc:sldChg chg="addSp delSp modSp new mod">
        <pc:chgData name="Yi Liu" userId="eb9fa73d484f74de" providerId="LiveId" clId="{F27AE141-ABE9-402A-A912-98C2543DEC7A}" dt="2023-08-29T03:12:37.034" v="6903"/>
        <pc:sldMkLst>
          <pc:docMk/>
          <pc:sldMk cId="1520775680" sldId="288"/>
        </pc:sldMkLst>
        <pc:spChg chg="mod">
          <ac:chgData name="Yi Liu" userId="eb9fa73d484f74de" providerId="LiveId" clId="{F27AE141-ABE9-402A-A912-98C2543DEC7A}" dt="2023-08-28T12:08:21.376" v="4443" actId="20577"/>
          <ac:spMkLst>
            <pc:docMk/>
            <pc:sldMk cId="1520775680" sldId="288"/>
            <ac:spMk id="2" creationId="{EBFB9BD0-9748-43B5-A0FC-1273E44CBCCF}"/>
          </ac:spMkLst>
        </pc:spChg>
        <pc:spChg chg="del">
          <ac:chgData name="Yi Liu" userId="eb9fa73d484f74de" providerId="LiveId" clId="{F27AE141-ABE9-402A-A912-98C2543DEC7A}" dt="2023-08-28T12:08:34.069" v="4445" actId="478"/>
          <ac:spMkLst>
            <pc:docMk/>
            <pc:sldMk cId="1520775680" sldId="288"/>
            <ac:spMk id="3" creationId="{DA952C52-B361-4830-B892-305D85FDE3AE}"/>
          </ac:spMkLst>
        </pc:spChg>
        <pc:spChg chg="add mod">
          <ac:chgData name="Yi Liu" userId="eb9fa73d484f74de" providerId="LiveId" clId="{F27AE141-ABE9-402A-A912-98C2543DEC7A}" dt="2023-08-28T12:08:31.473" v="4444"/>
          <ac:spMkLst>
            <pc:docMk/>
            <pc:sldMk cId="1520775680" sldId="288"/>
            <ac:spMk id="5" creationId="{AF1A952D-D30E-4BC5-B148-58692FC106FA}"/>
          </ac:spMkLst>
        </pc:spChg>
        <pc:spChg chg="add mod">
          <ac:chgData name="Yi Liu" userId="eb9fa73d484f74de" providerId="LiveId" clId="{F27AE141-ABE9-402A-A912-98C2543DEC7A}" dt="2023-08-28T12:10:50.798" v="4476" actId="20577"/>
          <ac:spMkLst>
            <pc:docMk/>
            <pc:sldMk cId="1520775680" sldId="288"/>
            <ac:spMk id="6" creationId="{EAF64D9C-F20E-4855-8F1A-FBB70BAA630D}"/>
          </ac:spMkLst>
        </pc:spChg>
        <pc:spChg chg="add mod">
          <ac:chgData name="Yi Liu" userId="eb9fa73d484f74de" providerId="LiveId" clId="{F27AE141-ABE9-402A-A912-98C2543DEC7A}" dt="2023-08-28T12:08:41.582" v="4460" actId="20577"/>
          <ac:spMkLst>
            <pc:docMk/>
            <pc:sldMk cId="1520775680" sldId="288"/>
            <ac:spMk id="7" creationId="{19510C14-1177-4278-846E-430033A2354D}"/>
          </ac:spMkLst>
        </pc:spChg>
        <pc:spChg chg="add del mod">
          <ac:chgData name="Yi Liu" userId="eb9fa73d484f74de" providerId="LiveId" clId="{F27AE141-ABE9-402A-A912-98C2543DEC7A}" dt="2023-08-29T03:12:36.748" v="6902" actId="478"/>
          <ac:spMkLst>
            <pc:docMk/>
            <pc:sldMk cId="1520775680" sldId="288"/>
            <ac:spMk id="8" creationId="{B37ED204-CC97-4F6F-9E36-4C777CE907A5}"/>
          </ac:spMkLst>
        </pc:spChg>
        <pc:spChg chg="add mod">
          <ac:chgData name="Yi Liu" userId="eb9fa73d484f74de" providerId="LiveId" clId="{F27AE141-ABE9-402A-A912-98C2543DEC7A}" dt="2023-08-28T12:08:31.473" v="4444"/>
          <ac:spMkLst>
            <pc:docMk/>
            <pc:sldMk cId="1520775680" sldId="288"/>
            <ac:spMk id="9" creationId="{B0922D31-0C0A-44D1-94D5-C2C97AB34A00}"/>
          </ac:spMkLst>
        </pc:spChg>
        <pc:spChg chg="add mod">
          <ac:chgData name="Yi Liu" userId="eb9fa73d484f74de" providerId="LiveId" clId="{F27AE141-ABE9-402A-A912-98C2543DEC7A}" dt="2023-08-28T12:08:31.473" v="4444"/>
          <ac:spMkLst>
            <pc:docMk/>
            <pc:sldMk cId="1520775680" sldId="288"/>
            <ac:spMk id="10" creationId="{BC77EC61-C53B-402A-AFB5-8B47E24EBEF0}"/>
          </ac:spMkLst>
        </pc:spChg>
        <pc:spChg chg="add mod">
          <ac:chgData name="Yi Liu" userId="eb9fa73d484f74de" providerId="LiveId" clId="{F27AE141-ABE9-402A-A912-98C2543DEC7A}" dt="2023-08-28T12:08:31.473" v="4444"/>
          <ac:spMkLst>
            <pc:docMk/>
            <pc:sldMk cId="1520775680" sldId="288"/>
            <ac:spMk id="11" creationId="{05411AED-EBB2-4EA7-949C-A4170898F14D}"/>
          </ac:spMkLst>
        </pc:spChg>
        <pc:spChg chg="add mod">
          <ac:chgData name="Yi Liu" userId="eb9fa73d484f74de" providerId="LiveId" clId="{F27AE141-ABE9-402A-A912-98C2543DEC7A}" dt="2023-08-28T12:08:31.473" v="4444"/>
          <ac:spMkLst>
            <pc:docMk/>
            <pc:sldMk cId="1520775680" sldId="288"/>
            <ac:spMk id="12" creationId="{AEF86C75-071F-4E28-A706-B22E8BF558B9}"/>
          </ac:spMkLst>
        </pc:spChg>
        <pc:spChg chg="add mod">
          <ac:chgData name="Yi Liu" userId="eb9fa73d484f74de" providerId="LiveId" clId="{F27AE141-ABE9-402A-A912-98C2543DEC7A}" dt="2023-08-28T12:08:31.473" v="4444"/>
          <ac:spMkLst>
            <pc:docMk/>
            <pc:sldMk cId="1520775680" sldId="288"/>
            <ac:spMk id="13" creationId="{B4AFD6A0-9CCC-4F79-BCFC-58DC86A407C1}"/>
          </ac:spMkLst>
        </pc:spChg>
        <pc:spChg chg="add mod">
          <ac:chgData name="Yi Liu" userId="eb9fa73d484f74de" providerId="LiveId" clId="{F27AE141-ABE9-402A-A912-98C2543DEC7A}" dt="2023-08-29T03:12:37.034" v="6903"/>
          <ac:spMkLst>
            <pc:docMk/>
            <pc:sldMk cId="1520775680" sldId="288"/>
            <ac:spMk id="14" creationId="{23399C16-11BA-4C3B-B579-1A96BFD73959}"/>
          </ac:spMkLst>
        </pc:spChg>
      </pc:sldChg>
      <pc:sldChg chg="addSp delSp modSp new mod modClrScheme chgLayout">
        <pc:chgData name="Yi Liu" userId="eb9fa73d484f74de" providerId="LiveId" clId="{F27AE141-ABE9-402A-A912-98C2543DEC7A}" dt="2023-08-28T12:11:54.861" v="4515" actId="20577"/>
        <pc:sldMkLst>
          <pc:docMk/>
          <pc:sldMk cId="1553280345" sldId="289"/>
        </pc:sldMkLst>
        <pc:spChg chg="del mod ord">
          <ac:chgData name="Yi Liu" userId="eb9fa73d484f74de" providerId="LiveId" clId="{F27AE141-ABE9-402A-A912-98C2543DEC7A}" dt="2023-08-28T12:11:45.453" v="4499" actId="700"/>
          <ac:spMkLst>
            <pc:docMk/>
            <pc:sldMk cId="1553280345" sldId="289"/>
            <ac:spMk id="2" creationId="{00D13E2D-B911-4609-86BC-95093B500F21}"/>
          </ac:spMkLst>
        </pc:spChg>
        <pc:spChg chg="del mod ord">
          <ac:chgData name="Yi Liu" userId="eb9fa73d484f74de" providerId="LiveId" clId="{F27AE141-ABE9-402A-A912-98C2543DEC7A}" dt="2023-08-28T12:11:45.453" v="4499" actId="700"/>
          <ac:spMkLst>
            <pc:docMk/>
            <pc:sldMk cId="1553280345" sldId="289"/>
            <ac:spMk id="3" creationId="{F60E8A7F-7C80-4056-94AE-33D86573546A}"/>
          </ac:spMkLst>
        </pc:spChg>
        <pc:spChg chg="mod ord">
          <ac:chgData name="Yi Liu" userId="eb9fa73d484f74de" providerId="LiveId" clId="{F27AE141-ABE9-402A-A912-98C2543DEC7A}" dt="2023-08-28T12:11:45.453" v="4499" actId="700"/>
          <ac:spMkLst>
            <pc:docMk/>
            <pc:sldMk cId="1553280345" sldId="289"/>
            <ac:spMk id="4" creationId="{F7B07A4A-C07A-4102-A0B1-5FF4F53A55BC}"/>
          </ac:spMkLst>
        </pc:spChg>
        <pc:spChg chg="add mod ord">
          <ac:chgData name="Yi Liu" userId="eb9fa73d484f74de" providerId="LiveId" clId="{F27AE141-ABE9-402A-A912-98C2543DEC7A}" dt="2023-08-28T12:11:54.861" v="4515" actId="20577"/>
          <ac:spMkLst>
            <pc:docMk/>
            <pc:sldMk cId="1553280345" sldId="289"/>
            <ac:spMk id="5" creationId="{59276DB5-CA93-42C1-921E-38835FB524CA}"/>
          </ac:spMkLst>
        </pc:spChg>
        <pc:spChg chg="add mod ord">
          <ac:chgData name="Yi Liu" userId="eb9fa73d484f74de" providerId="LiveId" clId="{F27AE141-ABE9-402A-A912-98C2543DEC7A}" dt="2023-08-28T12:11:45.453" v="4499" actId="700"/>
          <ac:spMkLst>
            <pc:docMk/>
            <pc:sldMk cId="1553280345" sldId="289"/>
            <ac:spMk id="6" creationId="{5F9516BC-643B-4496-9318-7C5AB3AB3046}"/>
          </ac:spMkLst>
        </pc:spChg>
      </pc:sldChg>
      <pc:sldChg chg="addSp delSp modSp new mod modClrScheme modAnim chgLayout">
        <pc:chgData name="Yi Liu" userId="eb9fa73d484f74de" providerId="LiveId" clId="{F27AE141-ABE9-402A-A912-98C2543DEC7A}" dt="2023-08-29T03:47:48.023" v="7082"/>
        <pc:sldMkLst>
          <pc:docMk/>
          <pc:sldMk cId="2510296976" sldId="290"/>
        </pc:sldMkLst>
        <pc:spChg chg="del mod ord">
          <ac:chgData name="Yi Liu" userId="eb9fa73d484f74de" providerId="LiveId" clId="{F27AE141-ABE9-402A-A912-98C2543DEC7A}" dt="2023-08-28T12:12:05.231" v="4517" actId="700"/>
          <ac:spMkLst>
            <pc:docMk/>
            <pc:sldMk cId="2510296976" sldId="290"/>
            <ac:spMk id="2" creationId="{846947A1-6CFD-46F8-ACF8-C5BCF5BAC7DA}"/>
          </ac:spMkLst>
        </pc:spChg>
        <pc:spChg chg="del mod ord">
          <ac:chgData name="Yi Liu" userId="eb9fa73d484f74de" providerId="LiveId" clId="{F27AE141-ABE9-402A-A912-98C2543DEC7A}" dt="2023-08-28T12:12:05.231" v="4517" actId="700"/>
          <ac:spMkLst>
            <pc:docMk/>
            <pc:sldMk cId="2510296976" sldId="290"/>
            <ac:spMk id="3" creationId="{21A7C0D2-C8CD-4B36-9FB8-3DC52B970C8C}"/>
          </ac:spMkLst>
        </pc:spChg>
        <pc:spChg chg="mod ord">
          <ac:chgData name="Yi Liu" userId="eb9fa73d484f74de" providerId="LiveId" clId="{F27AE141-ABE9-402A-A912-98C2543DEC7A}" dt="2023-08-28T12:12:05.231" v="4517" actId="700"/>
          <ac:spMkLst>
            <pc:docMk/>
            <pc:sldMk cId="2510296976" sldId="290"/>
            <ac:spMk id="4" creationId="{4FCFA66E-7236-471E-BAAE-A2DDC0CEA9E5}"/>
          </ac:spMkLst>
        </pc:spChg>
        <pc:spChg chg="add mod ord">
          <ac:chgData name="Yi Liu" userId="eb9fa73d484f74de" providerId="LiveId" clId="{F27AE141-ABE9-402A-A912-98C2543DEC7A}" dt="2023-08-28T12:33:50.391" v="4722" actId="20577"/>
          <ac:spMkLst>
            <pc:docMk/>
            <pc:sldMk cId="2510296976" sldId="290"/>
            <ac:spMk id="5" creationId="{C7EB9745-2A3B-4D65-95F5-BD621E3969E4}"/>
          </ac:spMkLst>
        </pc:spChg>
        <pc:spChg chg="add mod ord">
          <ac:chgData name="Yi Liu" userId="eb9fa73d484f74de" providerId="LiveId" clId="{F27AE141-ABE9-402A-A912-98C2543DEC7A}" dt="2023-08-29T03:47:48.023" v="7082"/>
          <ac:spMkLst>
            <pc:docMk/>
            <pc:sldMk cId="2510296976" sldId="290"/>
            <ac:spMk id="6" creationId="{060A7124-F0EB-4E84-9CA7-AD3942D33500}"/>
          </ac:spMkLst>
        </pc:spChg>
        <pc:picChg chg="add mod">
          <ac:chgData name="Yi Liu" userId="eb9fa73d484f74de" providerId="LiveId" clId="{F27AE141-ABE9-402A-A912-98C2543DEC7A}" dt="2023-08-29T03:42:05.855" v="7081" actId="1076"/>
          <ac:picMkLst>
            <pc:docMk/>
            <pc:sldMk cId="2510296976" sldId="290"/>
            <ac:picMk id="7" creationId="{63E1E413-0CA7-4778-A992-80D87B4E8238}"/>
          </ac:picMkLst>
        </pc:picChg>
      </pc:sldChg>
      <pc:sldChg chg="addSp modSp new mod modAnim">
        <pc:chgData name="Yi Liu" userId="eb9fa73d484f74de" providerId="LiveId" clId="{F27AE141-ABE9-402A-A912-98C2543DEC7A}" dt="2023-08-29T03:20:44.847" v="6964"/>
        <pc:sldMkLst>
          <pc:docMk/>
          <pc:sldMk cId="1786153376" sldId="291"/>
        </pc:sldMkLst>
        <pc:spChg chg="mod">
          <ac:chgData name="Yi Liu" userId="eb9fa73d484f74de" providerId="LiveId" clId="{F27AE141-ABE9-402A-A912-98C2543DEC7A}" dt="2023-08-28T12:33:57.123" v="4743" actId="20577"/>
          <ac:spMkLst>
            <pc:docMk/>
            <pc:sldMk cId="1786153376" sldId="291"/>
            <ac:spMk id="2" creationId="{4FDC9682-79D9-4DD9-9D6A-3AF8B30137A1}"/>
          </ac:spMkLst>
        </pc:spChg>
        <pc:spChg chg="mod">
          <ac:chgData name="Yi Liu" userId="eb9fa73d484f74de" providerId="LiveId" clId="{F27AE141-ABE9-402A-A912-98C2543DEC7A}" dt="2023-08-28T12:35:23.719" v="4774" actId="20577"/>
          <ac:spMkLst>
            <pc:docMk/>
            <pc:sldMk cId="1786153376" sldId="291"/>
            <ac:spMk id="3" creationId="{B56E7D80-9D40-4AEB-A875-B8D6A25DE4CE}"/>
          </ac:spMkLst>
        </pc:spChg>
        <pc:spChg chg="add mod">
          <ac:chgData name="Yi Liu" userId="eb9fa73d484f74de" providerId="LiveId" clId="{F27AE141-ABE9-402A-A912-98C2543DEC7A}" dt="2023-08-29T03:20:42.005" v="6963" actId="1076"/>
          <ac:spMkLst>
            <pc:docMk/>
            <pc:sldMk cId="1786153376" sldId="291"/>
            <ac:spMk id="5" creationId="{424D7D97-BBAA-45C3-B52D-466BCDF1350E}"/>
          </ac:spMkLst>
        </pc:spChg>
      </pc:sldChg>
      <pc:sldChg chg="modSp new mod ord">
        <pc:chgData name="Yi Liu" userId="eb9fa73d484f74de" providerId="LiveId" clId="{F27AE141-ABE9-402A-A912-98C2543DEC7A}" dt="2023-08-28T12:38:46.251" v="5172"/>
        <pc:sldMkLst>
          <pc:docMk/>
          <pc:sldMk cId="2389533724" sldId="292"/>
        </pc:sldMkLst>
        <pc:spChg chg="mod">
          <ac:chgData name="Yi Liu" userId="eb9fa73d484f74de" providerId="LiveId" clId="{F27AE141-ABE9-402A-A912-98C2543DEC7A}" dt="2023-08-28T12:36:31.732" v="4888" actId="20577"/>
          <ac:spMkLst>
            <pc:docMk/>
            <pc:sldMk cId="2389533724" sldId="292"/>
            <ac:spMk id="2" creationId="{2182B24C-FF21-4E00-996D-F13183D132BF}"/>
          </ac:spMkLst>
        </pc:spChg>
        <pc:spChg chg="mod">
          <ac:chgData name="Yi Liu" userId="eb9fa73d484f74de" providerId="LiveId" clId="{F27AE141-ABE9-402A-A912-98C2543DEC7A}" dt="2023-08-28T12:38:20.604" v="5169" actId="20577"/>
          <ac:spMkLst>
            <pc:docMk/>
            <pc:sldMk cId="2389533724" sldId="292"/>
            <ac:spMk id="3" creationId="{5D12C691-3C31-4159-88A1-666BF5C1325F}"/>
          </ac:spMkLst>
        </pc:spChg>
      </pc:sldChg>
      <pc:sldChg chg="addSp modSp new mod">
        <pc:chgData name="Yi Liu" userId="eb9fa73d484f74de" providerId="LiveId" clId="{F27AE141-ABE9-402A-A912-98C2543DEC7A}" dt="2023-08-28T12:39:55.777" v="5304" actId="20577"/>
        <pc:sldMkLst>
          <pc:docMk/>
          <pc:sldMk cId="904333619" sldId="293"/>
        </pc:sldMkLst>
        <pc:spChg chg="mod">
          <ac:chgData name="Yi Liu" userId="eb9fa73d484f74de" providerId="LiveId" clId="{F27AE141-ABE9-402A-A912-98C2543DEC7A}" dt="2023-08-28T12:38:50.327" v="5189" actId="20577"/>
          <ac:spMkLst>
            <pc:docMk/>
            <pc:sldMk cId="904333619" sldId="293"/>
            <ac:spMk id="2" creationId="{7BF4D2FE-F96D-4F5C-BCDE-5B9791ACDB02}"/>
          </ac:spMkLst>
        </pc:spChg>
        <pc:spChg chg="mod">
          <ac:chgData name="Yi Liu" userId="eb9fa73d484f74de" providerId="LiveId" clId="{F27AE141-ABE9-402A-A912-98C2543DEC7A}" dt="2023-08-28T12:39:05.640" v="5195" actId="207"/>
          <ac:spMkLst>
            <pc:docMk/>
            <pc:sldMk cId="904333619" sldId="293"/>
            <ac:spMk id="3" creationId="{635397D4-B6B3-4108-A160-F75C8E8B5227}"/>
          </ac:spMkLst>
        </pc:spChg>
        <pc:spChg chg="add mod">
          <ac:chgData name="Yi Liu" userId="eb9fa73d484f74de" providerId="LiveId" clId="{F27AE141-ABE9-402A-A912-98C2543DEC7A}" dt="2023-08-28T12:39:55.777" v="5304" actId="20577"/>
          <ac:spMkLst>
            <pc:docMk/>
            <pc:sldMk cId="904333619" sldId="293"/>
            <ac:spMk id="5" creationId="{8A8CE016-B324-4B03-A9FE-E64BFB4EEFC0}"/>
          </ac:spMkLst>
        </pc:spChg>
      </pc:sldChg>
      <pc:sldChg chg="addSp delSp modSp new mod">
        <pc:chgData name="Yi Liu" userId="eb9fa73d484f74de" providerId="LiveId" clId="{F27AE141-ABE9-402A-A912-98C2543DEC7A}" dt="2023-08-28T12:42:58.201" v="5327" actId="1076"/>
        <pc:sldMkLst>
          <pc:docMk/>
          <pc:sldMk cId="2344024321" sldId="294"/>
        </pc:sldMkLst>
        <pc:spChg chg="mod">
          <ac:chgData name="Yi Liu" userId="eb9fa73d484f74de" providerId="LiveId" clId="{F27AE141-ABE9-402A-A912-98C2543DEC7A}" dt="2023-08-28T12:42:41.876" v="5322" actId="20577"/>
          <ac:spMkLst>
            <pc:docMk/>
            <pc:sldMk cId="2344024321" sldId="294"/>
            <ac:spMk id="2" creationId="{CDBFB3B0-7B54-4862-A072-5E9F3AFFE62B}"/>
          </ac:spMkLst>
        </pc:spChg>
        <pc:spChg chg="del">
          <ac:chgData name="Yi Liu" userId="eb9fa73d484f74de" providerId="LiveId" clId="{F27AE141-ABE9-402A-A912-98C2543DEC7A}" dt="2023-08-28T12:42:43.115" v="5323" actId="22"/>
          <ac:spMkLst>
            <pc:docMk/>
            <pc:sldMk cId="2344024321" sldId="294"/>
            <ac:spMk id="3" creationId="{731C1A72-15F6-4FF9-B42E-E50164893DEE}"/>
          </ac:spMkLst>
        </pc:spChg>
        <pc:spChg chg="add mod">
          <ac:chgData name="Yi Liu" userId="eb9fa73d484f74de" providerId="LiveId" clId="{F27AE141-ABE9-402A-A912-98C2543DEC7A}" dt="2023-08-28T12:42:55.116" v="5326" actId="1076"/>
          <ac:spMkLst>
            <pc:docMk/>
            <pc:sldMk cId="2344024321" sldId="294"/>
            <ac:spMk id="7" creationId="{94A94C16-FB3A-4A4C-90BA-CA01DAA08830}"/>
          </ac:spMkLst>
        </pc:spChg>
        <pc:spChg chg="add mod">
          <ac:chgData name="Yi Liu" userId="eb9fa73d484f74de" providerId="LiveId" clId="{F27AE141-ABE9-402A-A912-98C2543DEC7A}" dt="2023-08-28T12:42:55.116" v="5326" actId="1076"/>
          <ac:spMkLst>
            <pc:docMk/>
            <pc:sldMk cId="2344024321" sldId="294"/>
            <ac:spMk id="8" creationId="{67CA4983-85E5-4AE1-AFDD-48C28338EF83}"/>
          </ac:spMkLst>
        </pc:spChg>
        <pc:picChg chg="add mod ord">
          <ac:chgData name="Yi Liu" userId="eb9fa73d484f74de" providerId="LiveId" clId="{F27AE141-ABE9-402A-A912-98C2543DEC7A}" dt="2023-08-28T12:42:58.201" v="5327" actId="1076"/>
          <ac:picMkLst>
            <pc:docMk/>
            <pc:sldMk cId="2344024321" sldId="294"/>
            <ac:picMk id="6" creationId="{838204B3-0B54-46E2-B92D-335116D42156}"/>
          </ac:picMkLst>
        </pc:picChg>
      </pc:sldChg>
      <pc:sldChg chg="addSp modSp new mod">
        <pc:chgData name="Yi Liu" userId="eb9fa73d484f74de" providerId="LiveId" clId="{F27AE141-ABE9-402A-A912-98C2543DEC7A}" dt="2023-08-28T12:45:29.149" v="5623" actId="1076"/>
        <pc:sldMkLst>
          <pc:docMk/>
          <pc:sldMk cId="160034299" sldId="295"/>
        </pc:sldMkLst>
        <pc:spChg chg="mod">
          <ac:chgData name="Yi Liu" userId="eb9fa73d484f74de" providerId="LiveId" clId="{F27AE141-ABE9-402A-A912-98C2543DEC7A}" dt="2023-08-28T12:43:34.922" v="5387" actId="20577"/>
          <ac:spMkLst>
            <pc:docMk/>
            <pc:sldMk cId="160034299" sldId="295"/>
            <ac:spMk id="2" creationId="{01C4471E-FCF7-4B0B-8EF8-99DAC8D1D348}"/>
          </ac:spMkLst>
        </pc:spChg>
        <pc:spChg chg="mod">
          <ac:chgData name="Yi Liu" userId="eb9fa73d484f74de" providerId="LiveId" clId="{F27AE141-ABE9-402A-A912-98C2543DEC7A}" dt="2023-08-28T12:45:15.259" v="5621" actId="20577"/>
          <ac:spMkLst>
            <pc:docMk/>
            <pc:sldMk cId="160034299" sldId="295"/>
            <ac:spMk id="3" creationId="{8B9FA6F2-8DE4-4874-AB27-FE0DB760B0CC}"/>
          </ac:spMkLst>
        </pc:spChg>
        <pc:picChg chg="add mod">
          <ac:chgData name="Yi Liu" userId="eb9fa73d484f74de" providerId="LiveId" clId="{F27AE141-ABE9-402A-A912-98C2543DEC7A}" dt="2023-08-28T12:45:29.149" v="5623" actId="1076"/>
          <ac:picMkLst>
            <pc:docMk/>
            <pc:sldMk cId="160034299" sldId="295"/>
            <ac:picMk id="5" creationId="{7D2B080D-943B-45EE-A3CE-B21A163144AE}"/>
          </ac:picMkLst>
        </pc:picChg>
      </pc:sldChg>
      <pc:sldChg chg="addSp delSp modSp new mod">
        <pc:chgData name="Yi Liu" userId="eb9fa73d484f74de" providerId="LiveId" clId="{F27AE141-ABE9-402A-A912-98C2543DEC7A}" dt="2023-08-28T13:23:11.025" v="6555" actId="20577"/>
        <pc:sldMkLst>
          <pc:docMk/>
          <pc:sldMk cId="2407201230" sldId="296"/>
        </pc:sldMkLst>
        <pc:spChg chg="mod">
          <ac:chgData name="Yi Liu" userId="eb9fa73d484f74de" providerId="LiveId" clId="{F27AE141-ABE9-402A-A912-98C2543DEC7A}" dt="2023-08-28T12:46:39.942" v="5629"/>
          <ac:spMkLst>
            <pc:docMk/>
            <pc:sldMk cId="2407201230" sldId="296"/>
            <ac:spMk id="2" creationId="{68665501-FEAA-491F-85F7-F40BE1EB1B70}"/>
          </ac:spMkLst>
        </pc:spChg>
        <pc:spChg chg="del mod">
          <ac:chgData name="Yi Liu" userId="eb9fa73d484f74de" providerId="LiveId" clId="{F27AE141-ABE9-402A-A912-98C2543DEC7A}" dt="2023-08-28T12:46:50.146" v="5632" actId="478"/>
          <ac:spMkLst>
            <pc:docMk/>
            <pc:sldMk cId="2407201230" sldId="296"/>
            <ac:spMk id="3" creationId="{345263C0-789E-4C9B-A360-279720E0F030}"/>
          </ac:spMkLst>
        </pc:spChg>
        <pc:spChg chg="add mod">
          <ac:chgData name="Yi Liu" userId="eb9fa73d484f74de" providerId="LiveId" clId="{F27AE141-ABE9-402A-A912-98C2543DEC7A}" dt="2023-08-28T12:46:53.901" v="5634" actId="1076"/>
          <ac:spMkLst>
            <pc:docMk/>
            <pc:sldMk cId="2407201230" sldId="296"/>
            <ac:spMk id="6" creationId="{525C0759-A4B2-4B13-8A2B-7D1DB71F89F4}"/>
          </ac:spMkLst>
        </pc:spChg>
        <pc:spChg chg="add mod">
          <ac:chgData name="Yi Liu" userId="eb9fa73d484f74de" providerId="LiveId" clId="{F27AE141-ABE9-402A-A912-98C2543DEC7A}" dt="2023-08-28T13:23:11.025" v="6555" actId="20577"/>
          <ac:spMkLst>
            <pc:docMk/>
            <pc:sldMk cId="2407201230" sldId="296"/>
            <ac:spMk id="7" creationId="{8C4E6FC4-1989-42D6-AB1D-BD75B7BDDFA2}"/>
          </ac:spMkLst>
        </pc:spChg>
      </pc:sldChg>
      <pc:sldChg chg="new del">
        <pc:chgData name="Yi Liu" userId="eb9fa73d484f74de" providerId="LiveId" clId="{F27AE141-ABE9-402A-A912-98C2543DEC7A}" dt="2023-08-28T13:33:30.986" v="6704" actId="47"/>
        <pc:sldMkLst>
          <pc:docMk/>
          <pc:sldMk cId="3175955746" sldId="297"/>
        </pc:sldMkLst>
      </pc:sldChg>
      <pc:sldChg chg="addSp delSp modSp add mod">
        <pc:chgData name="Yi Liu" userId="eb9fa73d484f74de" providerId="LiveId" clId="{F27AE141-ABE9-402A-A912-98C2543DEC7A}" dt="2023-08-28T12:52:02.537" v="5691" actId="22"/>
        <pc:sldMkLst>
          <pc:docMk/>
          <pc:sldMk cId="2184873127" sldId="298"/>
        </pc:sldMkLst>
        <pc:spChg chg="del mod">
          <ac:chgData name="Yi Liu" userId="eb9fa73d484f74de" providerId="LiveId" clId="{F27AE141-ABE9-402A-A912-98C2543DEC7A}" dt="2023-08-28T12:51:05.174" v="5676" actId="478"/>
          <ac:spMkLst>
            <pc:docMk/>
            <pc:sldMk cId="2184873127" sldId="298"/>
            <ac:spMk id="7" creationId="{8C4E6FC4-1989-42D6-AB1D-BD75B7BDDFA2}"/>
          </ac:spMkLst>
        </pc:spChg>
        <pc:spChg chg="add mod">
          <ac:chgData name="Yi Liu" userId="eb9fa73d484f74de" providerId="LiveId" clId="{F27AE141-ABE9-402A-A912-98C2543DEC7A}" dt="2023-08-28T12:51:41.712" v="5689" actId="20577"/>
          <ac:spMkLst>
            <pc:docMk/>
            <pc:sldMk cId="2184873127" sldId="298"/>
            <ac:spMk id="8" creationId="{5C551191-455C-4F58-B910-A010C7D85AFA}"/>
          </ac:spMkLst>
        </pc:spChg>
        <pc:spChg chg="add del">
          <ac:chgData name="Yi Liu" userId="eb9fa73d484f74de" providerId="LiveId" clId="{F27AE141-ABE9-402A-A912-98C2543DEC7A}" dt="2023-08-28T12:52:02.537" v="5691" actId="22"/>
          <ac:spMkLst>
            <pc:docMk/>
            <pc:sldMk cId="2184873127" sldId="298"/>
            <ac:spMk id="9" creationId="{58A6E6B6-A5F0-4192-B67C-A9F488E3F7B0}"/>
          </ac:spMkLst>
        </pc:spChg>
      </pc:sldChg>
      <pc:sldChg chg="addSp delSp modSp add mod">
        <pc:chgData name="Yi Liu" userId="eb9fa73d484f74de" providerId="LiveId" clId="{F27AE141-ABE9-402A-A912-98C2543DEC7A}" dt="2023-08-28T13:27:01.561" v="6639" actId="20577"/>
        <pc:sldMkLst>
          <pc:docMk/>
          <pc:sldMk cId="3347462471" sldId="299"/>
        </pc:sldMkLst>
        <pc:spChg chg="add del">
          <ac:chgData name="Yi Liu" userId="eb9fa73d484f74de" providerId="LiveId" clId="{F27AE141-ABE9-402A-A912-98C2543DEC7A}" dt="2023-08-28T12:53:01.283" v="5718" actId="22"/>
          <ac:spMkLst>
            <pc:docMk/>
            <pc:sldMk cId="3347462471" sldId="299"/>
            <ac:spMk id="7" creationId="{4C4E4A93-6198-4F9B-8658-38A0604DDEEF}"/>
          </ac:spMkLst>
        </pc:spChg>
        <pc:spChg chg="mod">
          <ac:chgData name="Yi Liu" userId="eb9fa73d484f74de" providerId="LiveId" clId="{F27AE141-ABE9-402A-A912-98C2543DEC7A}" dt="2023-08-28T13:27:01.561" v="6639" actId="20577"/>
          <ac:spMkLst>
            <pc:docMk/>
            <pc:sldMk cId="3347462471" sldId="299"/>
            <ac:spMk id="8" creationId="{5C551191-455C-4F58-B910-A010C7D85AFA}"/>
          </ac:spMkLst>
        </pc:spChg>
      </pc:sldChg>
      <pc:sldChg chg="addSp delSp modSp add mod">
        <pc:chgData name="Yi Liu" userId="eb9fa73d484f74de" providerId="LiveId" clId="{F27AE141-ABE9-402A-A912-98C2543DEC7A}" dt="2023-08-28T12:56:45.149" v="5740" actId="22"/>
        <pc:sldMkLst>
          <pc:docMk/>
          <pc:sldMk cId="810883180" sldId="300"/>
        </pc:sldMkLst>
        <pc:spChg chg="add del">
          <ac:chgData name="Yi Liu" userId="eb9fa73d484f74de" providerId="LiveId" clId="{F27AE141-ABE9-402A-A912-98C2543DEC7A}" dt="2023-08-28T12:56:45.149" v="5740" actId="22"/>
          <ac:spMkLst>
            <pc:docMk/>
            <pc:sldMk cId="810883180" sldId="300"/>
            <ac:spMk id="7" creationId="{824D7D63-8AB9-4E2E-B72F-A99858A4F6DA}"/>
          </ac:spMkLst>
        </pc:spChg>
        <pc:spChg chg="mod">
          <ac:chgData name="Yi Liu" userId="eb9fa73d484f74de" providerId="LiveId" clId="{F27AE141-ABE9-402A-A912-98C2543DEC7A}" dt="2023-08-28T12:53:49.596" v="5732" actId="20577"/>
          <ac:spMkLst>
            <pc:docMk/>
            <pc:sldMk cId="810883180" sldId="300"/>
            <ac:spMk id="8" creationId="{5C551191-455C-4F58-B910-A010C7D85AFA}"/>
          </ac:spMkLst>
        </pc:spChg>
      </pc:sldChg>
      <pc:sldChg chg="modSp add mod">
        <pc:chgData name="Yi Liu" userId="eb9fa73d484f74de" providerId="LiveId" clId="{F27AE141-ABE9-402A-A912-98C2543DEC7A}" dt="2023-08-28T12:57:49.272" v="5765" actId="20577"/>
        <pc:sldMkLst>
          <pc:docMk/>
          <pc:sldMk cId="3049073128" sldId="301"/>
        </pc:sldMkLst>
        <pc:spChg chg="mod">
          <ac:chgData name="Yi Liu" userId="eb9fa73d484f74de" providerId="LiveId" clId="{F27AE141-ABE9-402A-A912-98C2543DEC7A}" dt="2023-08-28T12:57:49.272" v="5765" actId="20577"/>
          <ac:spMkLst>
            <pc:docMk/>
            <pc:sldMk cId="3049073128" sldId="301"/>
            <ac:spMk id="8" creationId="{5C551191-455C-4F58-B910-A010C7D85AFA}"/>
          </ac:spMkLst>
        </pc:spChg>
      </pc:sldChg>
      <pc:sldChg chg="modSp add mod">
        <pc:chgData name="Yi Liu" userId="eb9fa73d484f74de" providerId="LiveId" clId="{F27AE141-ABE9-402A-A912-98C2543DEC7A}" dt="2023-08-28T12:58:32.569" v="5769" actId="20577"/>
        <pc:sldMkLst>
          <pc:docMk/>
          <pc:sldMk cId="3892689978" sldId="302"/>
        </pc:sldMkLst>
        <pc:spChg chg="mod">
          <ac:chgData name="Yi Liu" userId="eb9fa73d484f74de" providerId="LiveId" clId="{F27AE141-ABE9-402A-A912-98C2543DEC7A}" dt="2023-08-28T12:58:32.569" v="5769" actId="20577"/>
          <ac:spMkLst>
            <pc:docMk/>
            <pc:sldMk cId="3892689978" sldId="302"/>
            <ac:spMk id="8" creationId="{5C551191-455C-4F58-B910-A010C7D85AFA}"/>
          </ac:spMkLst>
        </pc:spChg>
      </pc:sldChg>
      <pc:sldChg chg="modSp add mod">
        <pc:chgData name="Yi Liu" userId="eb9fa73d484f74de" providerId="LiveId" clId="{F27AE141-ABE9-402A-A912-98C2543DEC7A}" dt="2023-08-28T12:59:18.648" v="5773" actId="20577"/>
        <pc:sldMkLst>
          <pc:docMk/>
          <pc:sldMk cId="664171621" sldId="303"/>
        </pc:sldMkLst>
        <pc:spChg chg="mod">
          <ac:chgData name="Yi Liu" userId="eb9fa73d484f74de" providerId="LiveId" clId="{F27AE141-ABE9-402A-A912-98C2543DEC7A}" dt="2023-08-28T12:59:18.648" v="5773" actId="20577"/>
          <ac:spMkLst>
            <pc:docMk/>
            <pc:sldMk cId="664171621" sldId="303"/>
            <ac:spMk id="8" creationId="{5C551191-455C-4F58-B910-A010C7D85AFA}"/>
          </ac:spMkLst>
        </pc:spChg>
      </pc:sldChg>
      <pc:sldChg chg="addSp delSp modSp add mod">
        <pc:chgData name="Yi Liu" userId="eb9fa73d484f74de" providerId="LiveId" clId="{F27AE141-ABE9-402A-A912-98C2543DEC7A}" dt="2023-08-28T13:47:33.041" v="6735" actId="113"/>
        <pc:sldMkLst>
          <pc:docMk/>
          <pc:sldMk cId="2240953679" sldId="304"/>
        </pc:sldMkLst>
        <pc:spChg chg="mod">
          <ac:chgData name="Yi Liu" userId="eb9fa73d484f74de" providerId="LiveId" clId="{F27AE141-ABE9-402A-A912-98C2543DEC7A}" dt="2023-08-28T13:47:33.041" v="6735" actId="113"/>
          <ac:spMkLst>
            <pc:docMk/>
            <pc:sldMk cId="2240953679" sldId="304"/>
            <ac:spMk id="3" creationId="{7839FA50-0A50-4296-AA37-6BC333532A82}"/>
          </ac:spMkLst>
        </pc:spChg>
        <pc:picChg chg="add del mod">
          <ac:chgData name="Yi Liu" userId="eb9fa73d484f74de" providerId="LiveId" clId="{F27AE141-ABE9-402A-A912-98C2543DEC7A}" dt="2023-08-28T13:12:30.173" v="6505" actId="21"/>
          <ac:picMkLst>
            <pc:docMk/>
            <pc:sldMk cId="2240953679" sldId="304"/>
            <ac:picMk id="5" creationId="{FF30BFAD-44C0-4662-B560-AFCB380D4E9B}"/>
          </ac:picMkLst>
        </pc:picChg>
      </pc:sldChg>
      <pc:sldChg chg="addSp delSp modSp new mod modAnim">
        <pc:chgData name="Yi Liu" userId="eb9fa73d484f74de" providerId="LiveId" clId="{F27AE141-ABE9-402A-A912-98C2543DEC7A}" dt="2023-08-29T03:17:14.970" v="6926" actId="1076"/>
        <pc:sldMkLst>
          <pc:docMk/>
          <pc:sldMk cId="380213936" sldId="305"/>
        </pc:sldMkLst>
        <pc:spChg chg="mod">
          <ac:chgData name="Yi Liu" userId="eb9fa73d484f74de" providerId="LiveId" clId="{F27AE141-ABE9-402A-A912-98C2543DEC7A}" dt="2023-08-28T13:12:17.828" v="6502" actId="20577"/>
          <ac:spMkLst>
            <pc:docMk/>
            <pc:sldMk cId="380213936" sldId="305"/>
            <ac:spMk id="2" creationId="{91058B4F-7F7C-4B29-B9FC-F7845DBF6543}"/>
          </ac:spMkLst>
        </pc:spChg>
        <pc:spChg chg="mod">
          <ac:chgData name="Yi Liu" userId="eb9fa73d484f74de" providerId="LiveId" clId="{F27AE141-ABE9-402A-A912-98C2543DEC7A}" dt="2023-08-29T03:17:10.645" v="6925" actId="20577"/>
          <ac:spMkLst>
            <pc:docMk/>
            <pc:sldMk cId="380213936" sldId="305"/>
            <ac:spMk id="3" creationId="{97B17FF7-D777-47EE-9378-7755D31C2393}"/>
          </ac:spMkLst>
        </pc:spChg>
        <pc:spChg chg="add del mod">
          <ac:chgData name="Yi Liu" userId="eb9fa73d484f74de" providerId="LiveId" clId="{F27AE141-ABE9-402A-A912-98C2543DEC7A}" dt="2023-08-28T13:15:49.889" v="6534" actId="478"/>
          <ac:spMkLst>
            <pc:docMk/>
            <pc:sldMk cId="380213936" sldId="305"/>
            <ac:spMk id="7" creationId="{9BBBB843-027F-4061-A817-58757FF2B310}"/>
          </ac:spMkLst>
        </pc:spChg>
        <pc:spChg chg="add mod">
          <ac:chgData name="Yi Liu" userId="eb9fa73d484f74de" providerId="LiveId" clId="{F27AE141-ABE9-402A-A912-98C2543DEC7A}" dt="2023-08-28T13:13:47.409" v="6528" actId="164"/>
          <ac:spMkLst>
            <pc:docMk/>
            <pc:sldMk cId="380213936" sldId="305"/>
            <ac:spMk id="8" creationId="{82619AC0-A992-438A-8F69-051AE1605E64}"/>
          </ac:spMkLst>
        </pc:spChg>
        <pc:spChg chg="add mod">
          <ac:chgData name="Yi Liu" userId="eb9fa73d484f74de" providerId="LiveId" clId="{F27AE141-ABE9-402A-A912-98C2543DEC7A}" dt="2023-08-28T14:02:05.286" v="6818" actId="164"/>
          <ac:spMkLst>
            <pc:docMk/>
            <pc:sldMk cId="380213936" sldId="305"/>
            <ac:spMk id="10" creationId="{6BAC707E-EE48-4169-B40C-F3DAF54B679A}"/>
          </ac:spMkLst>
        </pc:spChg>
        <pc:grpChg chg="add mod">
          <ac:chgData name="Yi Liu" userId="eb9fa73d484f74de" providerId="LiveId" clId="{F27AE141-ABE9-402A-A912-98C2543DEC7A}" dt="2023-08-28T14:02:05.286" v="6818" actId="164"/>
          <ac:grpSpMkLst>
            <pc:docMk/>
            <pc:sldMk cId="380213936" sldId="305"/>
            <ac:grpSpMk id="9" creationId="{972793C9-6229-403C-99C5-BE179717751D}"/>
          </ac:grpSpMkLst>
        </pc:grpChg>
        <pc:grpChg chg="add mod">
          <ac:chgData name="Yi Liu" userId="eb9fa73d484f74de" providerId="LiveId" clId="{F27AE141-ABE9-402A-A912-98C2543DEC7A}" dt="2023-08-28T14:02:05.286" v="6818" actId="164"/>
          <ac:grpSpMkLst>
            <pc:docMk/>
            <pc:sldMk cId="380213936" sldId="305"/>
            <ac:grpSpMk id="13" creationId="{84A0AF0B-436D-4603-B757-5D9AE8322C17}"/>
          </ac:grpSpMkLst>
        </pc:grpChg>
        <pc:picChg chg="add mod">
          <ac:chgData name="Yi Liu" userId="eb9fa73d484f74de" providerId="LiveId" clId="{F27AE141-ABE9-402A-A912-98C2543DEC7A}" dt="2023-08-28T14:03:01.277" v="6825" actId="1076"/>
          <ac:picMkLst>
            <pc:docMk/>
            <pc:sldMk cId="380213936" sldId="305"/>
            <ac:picMk id="5" creationId="{A5B13A9D-7F5F-4E6E-9446-657106FC315C}"/>
          </ac:picMkLst>
        </pc:picChg>
        <pc:picChg chg="add mod">
          <ac:chgData name="Yi Liu" userId="eb9fa73d484f74de" providerId="LiveId" clId="{F27AE141-ABE9-402A-A912-98C2543DEC7A}" dt="2023-08-29T03:17:14.970" v="6926" actId="1076"/>
          <ac:picMkLst>
            <pc:docMk/>
            <pc:sldMk cId="380213936" sldId="305"/>
            <ac:picMk id="12" creationId="{EB6A803B-0B26-4642-8894-CE5C329ADFE9}"/>
          </ac:picMkLst>
        </pc:picChg>
        <pc:picChg chg="add mod">
          <ac:chgData name="Yi Liu" userId="eb9fa73d484f74de" providerId="LiveId" clId="{F27AE141-ABE9-402A-A912-98C2543DEC7A}" dt="2023-08-28T13:13:47.409" v="6528" actId="164"/>
          <ac:picMkLst>
            <pc:docMk/>
            <pc:sldMk cId="380213936" sldId="305"/>
            <ac:picMk id="4098" creationId="{5038AFA1-DAD8-410B-B005-C57A286C1FF3}"/>
          </ac:picMkLst>
        </pc:picChg>
      </pc:sldChg>
      <pc:sldChg chg="modSp add mod">
        <pc:chgData name="Yi Liu" userId="eb9fa73d484f74de" providerId="LiveId" clId="{F27AE141-ABE9-402A-A912-98C2543DEC7A}" dt="2023-08-28T13:28:59.032" v="6667" actId="20577"/>
        <pc:sldMkLst>
          <pc:docMk/>
          <pc:sldMk cId="3398207993" sldId="306"/>
        </pc:sldMkLst>
        <pc:spChg chg="mod">
          <ac:chgData name="Yi Liu" userId="eb9fa73d484f74de" providerId="LiveId" clId="{F27AE141-ABE9-402A-A912-98C2543DEC7A}" dt="2023-08-28T13:22:39.112" v="6554" actId="20577"/>
          <ac:spMkLst>
            <pc:docMk/>
            <pc:sldMk cId="3398207993" sldId="306"/>
            <ac:spMk id="2" creationId="{68665501-FEAA-491F-85F7-F40BE1EB1B70}"/>
          </ac:spMkLst>
        </pc:spChg>
        <pc:spChg chg="mod">
          <ac:chgData name="Yi Liu" userId="eb9fa73d484f74de" providerId="LiveId" clId="{F27AE141-ABE9-402A-A912-98C2543DEC7A}" dt="2023-08-28T13:22:27.362" v="6547" actId="404"/>
          <ac:spMkLst>
            <pc:docMk/>
            <pc:sldMk cId="3398207993" sldId="306"/>
            <ac:spMk id="6" creationId="{525C0759-A4B2-4B13-8A2B-7D1DB71F89F4}"/>
          </ac:spMkLst>
        </pc:spChg>
        <pc:spChg chg="mod">
          <ac:chgData name="Yi Liu" userId="eb9fa73d484f74de" providerId="LiveId" clId="{F27AE141-ABE9-402A-A912-98C2543DEC7A}" dt="2023-08-28T13:28:59.032" v="6667" actId="20577"/>
          <ac:spMkLst>
            <pc:docMk/>
            <pc:sldMk cId="3398207993" sldId="306"/>
            <ac:spMk id="8" creationId="{5C551191-455C-4F58-B910-A010C7D85AFA}"/>
          </ac:spMkLst>
        </pc:spChg>
      </pc:sldChg>
      <pc:sldChg chg="modSp add mod">
        <pc:chgData name="Yi Liu" userId="eb9fa73d484f74de" providerId="LiveId" clId="{F27AE141-ABE9-402A-A912-98C2543DEC7A}" dt="2023-08-28T13:25:28.858" v="6610"/>
        <pc:sldMkLst>
          <pc:docMk/>
          <pc:sldMk cId="1065859166" sldId="307"/>
        </pc:sldMkLst>
        <pc:spChg chg="mod">
          <ac:chgData name="Yi Liu" userId="eb9fa73d484f74de" providerId="LiveId" clId="{F27AE141-ABE9-402A-A912-98C2543DEC7A}" dt="2023-08-28T13:25:28.858" v="6610"/>
          <ac:spMkLst>
            <pc:docMk/>
            <pc:sldMk cId="1065859166" sldId="307"/>
            <ac:spMk id="7" creationId="{8C4E6FC4-1989-42D6-AB1D-BD75B7BDDFA2}"/>
          </ac:spMkLst>
        </pc:spChg>
      </pc:sldChg>
      <pc:sldChg chg="modSp add mod">
        <pc:chgData name="Yi Liu" userId="eb9fa73d484f74de" providerId="LiveId" clId="{F27AE141-ABE9-402A-A912-98C2543DEC7A}" dt="2023-08-28T13:29:14.384" v="6671" actId="20577"/>
        <pc:sldMkLst>
          <pc:docMk/>
          <pc:sldMk cId="1474791138" sldId="308"/>
        </pc:sldMkLst>
        <pc:spChg chg="mod">
          <ac:chgData name="Yi Liu" userId="eb9fa73d484f74de" providerId="LiveId" clId="{F27AE141-ABE9-402A-A912-98C2543DEC7A}" dt="2023-08-28T13:29:14.384" v="6671" actId="20577"/>
          <ac:spMkLst>
            <pc:docMk/>
            <pc:sldMk cId="1474791138" sldId="308"/>
            <ac:spMk id="8" creationId="{5C551191-455C-4F58-B910-A010C7D85AFA}"/>
          </ac:spMkLst>
        </pc:spChg>
      </pc:sldChg>
      <pc:sldChg chg="addSp delSp modSp new mod modClrScheme chgLayout">
        <pc:chgData name="Yi Liu" userId="eb9fa73d484f74de" providerId="LiveId" clId="{F27AE141-ABE9-402A-A912-98C2543DEC7A}" dt="2023-08-28T13:45:12.757" v="6721" actId="1076"/>
        <pc:sldMkLst>
          <pc:docMk/>
          <pc:sldMk cId="167366286" sldId="309"/>
        </pc:sldMkLst>
        <pc:spChg chg="del mod ord">
          <ac:chgData name="Yi Liu" userId="eb9fa73d484f74de" providerId="LiveId" clId="{F27AE141-ABE9-402A-A912-98C2543DEC7A}" dt="2023-08-28T13:32:45.788" v="6673" actId="700"/>
          <ac:spMkLst>
            <pc:docMk/>
            <pc:sldMk cId="167366286" sldId="309"/>
            <ac:spMk id="2" creationId="{68A76255-60E5-4D83-97B6-3C6288292019}"/>
          </ac:spMkLst>
        </pc:spChg>
        <pc:spChg chg="del mod ord">
          <ac:chgData name="Yi Liu" userId="eb9fa73d484f74de" providerId="LiveId" clId="{F27AE141-ABE9-402A-A912-98C2543DEC7A}" dt="2023-08-28T13:32:45.788" v="6673" actId="700"/>
          <ac:spMkLst>
            <pc:docMk/>
            <pc:sldMk cId="167366286" sldId="309"/>
            <ac:spMk id="3" creationId="{73CA0E79-771C-489B-9930-F5D877FB4481}"/>
          </ac:spMkLst>
        </pc:spChg>
        <pc:spChg chg="mod ord">
          <ac:chgData name="Yi Liu" userId="eb9fa73d484f74de" providerId="LiveId" clId="{F27AE141-ABE9-402A-A912-98C2543DEC7A}" dt="2023-08-28T13:32:45.788" v="6673" actId="700"/>
          <ac:spMkLst>
            <pc:docMk/>
            <pc:sldMk cId="167366286" sldId="309"/>
            <ac:spMk id="4" creationId="{3E102B64-604E-42AC-B91C-1458FF77E6F7}"/>
          </ac:spMkLst>
        </pc:spChg>
        <pc:spChg chg="add del mod ord">
          <ac:chgData name="Yi Liu" userId="eb9fa73d484f74de" providerId="LiveId" clId="{F27AE141-ABE9-402A-A912-98C2543DEC7A}" dt="2023-08-28T13:44:55.816" v="6717" actId="478"/>
          <ac:spMkLst>
            <pc:docMk/>
            <pc:sldMk cId="167366286" sldId="309"/>
            <ac:spMk id="5" creationId="{721E2459-C402-4734-A777-6801807B5924}"/>
          </ac:spMkLst>
        </pc:spChg>
        <pc:spChg chg="add del mod ord">
          <ac:chgData name="Yi Liu" userId="eb9fa73d484f74de" providerId="LiveId" clId="{F27AE141-ABE9-402A-A912-98C2543DEC7A}" dt="2023-08-28T13:44:49.687" v="6715" actId="478"/>
          <ac:spMkLst>
            <pc:docMk/>
            <pc:sldMk cId="167366286" sldId="309"/>
            <ac:spMk id="6" creationId="{4765473E-CD06-45BE-A59F-D04E2FB97470}"/>
          </ac:spMkLst>
        </pc:spChg>
        <pc:spChg chg="add del mod">
          <ac:chgData name="Yi Liu" userId="eb9fa73d484f74de" providerId="LiveId" clId="{F27AE141-ABE9-402A-A912-98C2543DEC7A}" dt="2023-08-28T13:44:57.343" v="6718" actId="478"/>
          <ac:spMkLst>
            <pc:docMk/>
            <pc:sldMk cId="167366286" sldId="309"/>
            <ac:spMk id="10" creationId="{A3D97C26-4DA8-4342-8C3E-5ACC56E71F7E}"/>
          </ac:spMkLst>
        </pc:spChg>
        <pc:picChg chg="add mod">
          <ac:chgData name="Yi Liu" userId="eb9fa73d484f74de" providerId="LiveId" clId="{F27AE141-ABE9-402A-A912-98C2543DEC7A}" dt="2023-08-28T13:45:12.757" v="6721" actId="1076"/>
          <ac:picMkLst>
            <pc:docMk/>
            <pc:sldMk cId="167366286" sldId="309"/>
            <ac:picMk id="8" creationId="{F0B30552-62C8-47B8-B848-6B5EE6E08BF5}"/>
          </ac:picMkLst>
        </pc:picChg>
      </pc:sldChg>
      <pc:sldMasterChg chg="modSp mod modSldLayout">
        <pc:chgData name="Yi Liu" userId="eb9fa73d484f74de" providerId="LiveId" clId="{F27AE141-ABE9-402A-A912-98C2543DEC7A}" dt="2023-08-28T13:47:01.720" v="6731" actId="11529"/>
        <pc:sldMasterMkLst>
          <pc:docMk/>
          <pc:sldMasterMk cId="2003094035" sldId="2147483648"/>
        </pc:sldMasterMkLst>
        <pc:spChg chg="mod">
          <ac:chgData name="Yi Liu" userId="eb9fa73d484f74de" providerId="LiveId" clId="{F27AE141-ABE9-402A-A912-98C2543DEC7A}" dt="2023-08-28T05:50:18.682" v="240" actId="14100"/>
          <ac:spMkLst>
            <pc:docMk/>
            <pc:sldMasterMk cId="2003094035" sldId="2147483648"/>
            <ac:spMk id="6" creationId="{00000000-0000-0000-0000-000000000000}"/>
          </ac:spMkLst>
        </pc:spChg>
        <pc:sldLayoutChg chg="modSp mod">
          <pc:chgData name="Yi Liu" userId="eb9fa73d484f74de" providerId="LiveId" clId="{F27AE141-ABE9-402A-A912-98C2543DEC7A}" dt="2023-08-28T03:04:56.699" v="161" actId="2711"/>
          <pc:sldLayoutMkLst>
            <pc:docMk/>
            <pc:sldMasterMk cId="2003094035" sldId="2147483648"/>
            <pc:sldLayoutMk cId="3051827620" sldId="2147483649"/>
          </pc:sldLayoutMkLst>
          <pc:spChg chg="mod">
            <ac:chgData name="Yi Liu" userId="eb9fa73d484f74de" providerId="LiveId" clId="{F27AE141-ABE9-402A-A912-98C2543DEC7A}" dt="2023-08-28T03:04:51.171" v="160" actId="2711"/>
            <ac:spMkLst>
              <pc:docMk/>
              <pc:sldMasterMk cId="2003094035" sldId="2147483648"/>
              <pc:sldLayoutMk cId="3051827620" sldId="2147483649"/>
              <ac:spMk id="2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4:45.205" v="159" actId="2711"/>
            <ac:spMkLst>
              <pc:docMk/>
              <pc:sldMasterMk cId="2003094035" sldId="2147483648"/>
              <pc:sldLayoutMk cId="3051827620" sldId="2147483649"/>
              <ac:spMk id="3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4:56.699" v="161" actId="2711"/>
            <ac:spMkLst>
              <pc:docMk/>
              <pc:sldMasterMk cId="2003094035" sldId="2147483648"/>
              <pc:sldLayoutMk cId="3051827620" sldId="2147483649"/>
              <ac:spMk id="5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2:59:36.908" v="47" actId="122"/>
            <ac:spMkLst>
              <pc:docMk/>
              <pc:sldMasterMk cId="2003094035" sldId="2147483648"/>
              <pc:sldLayoutMk cId="3051827620" sldId="2147483649"/>
              <ac:spMk id="6" creationId="{00000000-0000-0000-0000-000000000000}"/>
            </ac:spMkLst>
          </pc:spChg>
        </pc:sldLayoutChg>
        <pc:sldLayoutChg chg="addSp delSp modSp mod">
          <pc:chgData name="Yi Liu" userId="eb9fa73d484f74de" providerId="LiveId" clId="{F27AE141-ABE9-402A-A912-98C2543DEC7A}" dt="2023-08-28T13:47:01.720" v="6731" actId="11529"/>
          <pc:sldLayoutMkLst>
            <pc:docMk/>
            <pc:sldMasterMk cId="2003094035" sldId="2147483648"/>
            <pc:sldLayoutMk cId="598653943" sldId="2147483650"/>
          </pc:sldLayoutMkLst>
          <pc:spChg chg="mod">
            <ac:chgData name="Yi Liu" userId="eb9fa73d484f74de" providerId="LiveId" clId="{F27AE141-ABE9-402A-A912-98C2543DEC7A}" dt="2023-08-28T13:45:44.870" v="6723" actId="14100"/>
            <ac:spMkLst>
              <pc:docMk/>
              <pc:sldMasterMk cId="2003094035" sldId="2147483648"/>
              <pc:sldLayoutMk cId="598653943" sldId="2147483650"/>
              <ac:spMk id="2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9:26.784" v="175" actId="16037"/>
            <ac:spMkLst>
              <pc:docMk/>
              <pc:sldMasterMk cId="2003094035" sldId="2147483648"/>
              <pc:sldLayoutMk cId="598653943" sldId="2147483650"/>
              <ac:spMk id="3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6:15:10.848" v="654" actId="1076"/>
            <ac:spMkLst>
              <pc:docMk/>
              <pc:sldMasterMk cId="2003094035" sldId="2147483648"/>
              <pc:sldLayoutMk cId="598653943" sldId="2147483650"/>
              <ac:spMk id="5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6:15:37.338" v="656" actId="122"/>
            <ac:spMkLst>
              <pc:docMk/>
              <pc:sldMasterMk cId="2003094035" sldId="2147483648"/>
              <pc:sldLayoutMk cId="598653943" sldId="2147483650"/>
              <ac:spMk id="6" creationId="{00000000-0000-0000-0000-000000000000}"/>
            </ac:spMkLst>
          </pc:spChg>
          <pc:spChg chg="add del mod ord">
            <ac:chgData name="Yi Liu" userId="eb9fa73d484f74de" providerId="LiveId" clId="{F27AE141-ABE9-402A-A912-98C2543DEC7A}" dt="2023-08-28T13:47:01.720" v="6731" actId="11529"/>
            <ac:spMkLst>
              <pc:docMk/>
              <pc:sldMasterMk cId="2003094035" sldId="2147483648"/>
              <pc:sldLayoutMk cId="598653943" sldId="2147483650"/>
              <ac:spMk id="7" creationId="{5B6F6F36-7EC7-4509-90BE-A4A122A53C72}"/>
            </ac:spMkLst>
          </pc:spChg>
        </pc:sldLayoutChg>
        <pc:sldLayoutChg chg="modSp">
          <pc:chgData name="Yi Liu" userId="eb9fa73d484f74de" providerId="LiveId" clId="{F27AE141-ABE9-402A-A912-98C2543DEC7A}" dt="2023-08-28T03:05:19.685" v="165" actId="2711"/>
          <pc:sldLayoutMkLst>
            <pc:docMk/>
            <pc:sldMasterMk cId="2003094035" sldId="2147483648"/>
            <pc:sldLayoutMk cId="1612184157" sldId="2147483651"/>
          </pc:sldLayoutMkLst>
          <pc:spChg chg="mod">
            <ac:chgData name="Yi Liu" userId="eb9fa73d484f74de" providerId="LiveId" clId="{F27AE141-ABE9-402A-A912-98C2543DEC7A}" dt="2023-08-28T03:05:15.962" v="164" actId="2711"/>
            <ac:spMkLst>
              <pc:docMk/>
              <pc:sldMasterMk cId="2003094035" sldId="2147483648"/>
              <pc:sldLayoutMk cId="1612184157" sldId="2147483651"/>
              <ac:spMk id="2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5:19.685" v="165" actId="2711"/>
            <ac:spMkLst>
              <pc:docMk/>
              <pc:sldMasterMk cId="2003094035" sldId="2147483648"/>
              <pc:sldLayoutMk cId="1612184157" sldId="2147483651"/>
              <ac:spMk id="3" creationId="{00000000-0000-0000-0000-000000000000}"/>
            </ac:spMkLst>
          </pc:spChg>
        </pc:sldLayoutChg>
        <pc:sldLayoutChg chg="modSp">
          <pc:chgData name="Yi Liu" userId="eb9fa73d484f74de" providerId="LiveId" clId="{F27AE141-ABE9-402A-A912-98C2543DEC7A}" dt="2023-08-28T03:05:35.052" v="168" actId="2711"/>
          <pc:sldLayoutMkLst>
            <pc:docMk/>
            <pc:sldMasterMk cId="2003094035" sldId="2147483648"/>
            <pc:sldLayoutMk cId="2905825717" sldId="2147483652"/>
          </pc:sldLayoutMkLst>
          <pc:spChg chg="mod">
            <ac:chgData name="Yi Liu" userId="eb9fa73d484f74de" providerId="LiveId" clId="{F27AE141-ABE9-402A-A912-98C2543DEC7A}" dt="2023-08-28T03:05:28.895" v="166" actId="2711"/>
            <ac:spMkLst>
              <pc:docMk/>
              <pc:sldMasterMk cId="2003094035" sldId="2147483648"/>
              <pc:sldLayoutMk cId="2905825717" sldId="2147483652"/>
              <ac:spMk id="2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5:31.901" v="167" actId="2711"/>
            <ac:spMkLst>
              <pc:docMk/>
              <pc:sldMasterMk cId="2003094035" sldId="2147483648"/>
              <pc:sldLayoutMk cId="2905825717" sldId="2147483652"/>
              <ac:spMk id="3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5:35.052" v="168" actId="2711"/>
            <ac:spMkLst>
              <pc:docMk/>
              <pc:sldMasterMk cId="2003094035" sldId="2147483648"/>
              <pc:sldLayoutMk cId="2905825717" sldId="2147483652"/>
              <ac:spMk id="4" creationId="{00000000-0000-0000-0000-000000000000}"/>
            </ac:spMkLst>
          </pc:spChg>
        </pc:sldLayoutChg>
        <pc:sldLayoutChg chg="modSp">
          <pc:chgData name="Yi Liu" userId="eb9fa73d484f74de" providerId="LiveId" clId="{F27AE141-ABE9-402A-A912-98C2543DEC7A}" dt="2023-08-28T03:05:56.361" v="173" actId="2711"/>
          <pc:sldLayoutMkLst>
            <pc:docMk/>
            <pc:sldMasterMk cId="2003094035" sldId="2147483648"/>
            <pc:sldLayoutMk cId="168117047" sldId="2147483653"/>
          </pc:sldLayoutMkLst>
          <pc:spChg chg="mod">
            <ac:chgData name="Yi Liu" userId="eb9fa73d484f74de" providerId="LiveId" clId="{F27AE141-ABE9-402A-A912-98C2543DEC7A}" dt="2023-08-28T03:05:41.053" v="169" actId="2711"/>
            <ac:spMkLst>
              <pc:docMk/>
              <pc:sldMasterMk cId="2003094035" sldId="2147483648"/>
              <pc:sldLayoutMk cId="168117047" sldId="2147483653"/>
              <ac:spMk id="2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5:45.479" v="170" actId="2711"/>
            <ac:spMkLst>
              <pc:docMk/>
              <pc:sldMasterMk cId="2003094035" sldId="2147483648"/>
              <pc:sldLayoutMk cId="168117047" sldId="2147483653"/>
              <ac:spMk id="3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5:52.472" v="172" actId="2711"/>
            <ac:spMkLst>
              <pc:docMk/>
              <pc:sldMasterMk cId="2003094035" sldId="2147483648"/>
              <pc:sldLayoutMk cId="168117047" sldId="2147483653"/>
              <ac:spMk id="4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5:49.230" v="171" actId="2711"/>
            <ac:spMkLst>
              <pc:docMk/>
              <pc:sldMasterMk cId="2003094035" sldId="2147483648"/>
              <pc:sldLayoutMk cId="168117047" sldId="2147483653"/>
              <ac:spMk id="5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5:56.361" v="173" actId="2711"/>
            <ac:spMkLst>
              <pc:docMk/>
              <pc:sldMasterMk cId="2003094035" sldId="2147483648"/>
              <pc:sldLayoutMk cId="168117047" sldId="2147483653"/>
              <ac:spMk id="6" creationId="{00000000-0000-0000-0000-000000000000}"/>
            </ac:spMkLst>
          </pc:spChg>
        </pc:sldLayoutChg>
        <pc:sldLayoutChg chg="modSp">
          <pc:chgData name="Yi Liu" userId="eb9fa73d484f74de" providerId="LiveId" clId="{F27AE141-ABE9-402A-A912-98C2543DEC7A}" dt="2023-08-28T03:06:00.915" v="174" actId="2711"/>
          <pc:sldLayoutMkLst>
            <pc:docMk/>
            <pc:sldMasterMk cId="2003094035" sldId="2147483648"/>
            <pc:sldLayoutMk cId="2764406021" sldId="2147483654"/>
          </pc:sldLayoutMkLst>
          <pc:spChg chg="mod">
            <ac:chgData name="Yi Liu" userId="eb9fa73d484f74de" providerId="LiveId" clId="{F27AE141-ABE9-402A-A912-98C2543DEC7A}" dt="2023-08-28T03:06:00.915" v="174" actId="2711"/>
            <ac:spMkLst>
              <pc:docMk/>
              <pc:sldMasterMk cId="2003094035" sldId="2147483648"/>
              <pc:sldLayoutMk cId="2764406021" sldId="2147483654"/>
              <ac:spMk id="2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2FA4C-4AD5-4222-B4EF-10820DA77071}" type="datetimeFigureOut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90ABC-F607-4013-9737-0A51951845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787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90ABC-F607-4013-9737-0A519518451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866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90ABC-F607-4013-9737-0A519518451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170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90ABC-F607-4013-9737-0A519518451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195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404075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C17F-08EC-4CD1-8D15-4A75B514FA46}" type="datetime1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634207" y="6356349"/>
            <a:ext cx="4114800" cy="365125"/>
          </a:xfrm>
        </p:spPr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dirty="0"/>
              <a:t>C++</a:t>
            </a:r>
            <a:r>
              <a:rPr lang="zh-CN" altLang="en-US" dirty="0"/>
              <a:t>程序设计 </a:t>
            </a:r>
            <a:r>
              <a:rPr lang="en-US" altLang="zh-CN" dirty="0"/>
              <a:t>- </a:t>
            </a:r>
            <a:r>
              <a:rPr lang="zh-CN" altLang="en-US" dirty="0"/>
              <a:t>刘逸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724400" y="6356348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24AD-EA7A-4EC4-8D3D-8CCBF10BFEF0}" type="datetime1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CAE6F-BD62-43B0-805C-2F5E51D7BA81}" type="datetime1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ABE2A-58B1-4593-97D8-DFDCF52A6467}" type="datetime1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</p:spPr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723395" y="6356349"/>
            <a:ext cx="745210" cy="365125"/>
          </a:xfrm>
        </p:spPr>
        <p:txBody>
          <a:bodyPr/>
          <a:lstStyle>
            <a:lvl1pPr algn="ctr">
              <a:defRPr/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ADEC-5170-4E2A-B0B1-C9504F90CB3B}" type="datetime1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A493-67CB-406F-B6DD-F3C556F4EEE3}" type="datetime1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5893-F494-4E2B-A9D5-24C812AAC321}" type="datetime1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F760-E649-4A7D-894E-440B6A440ACD}" type="datetime1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0D9E1-22F9-4461-A937-AAA55A317E95}" type="datetime1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630A-C054-4B00-8BFF-159F27499C2E}" type="datetime1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0FCB1-D939-4556-B897-4D85B041640C}" type="datetime1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85F6C-B64A-4FE9-BEBF-34234634F10D}" type="datetime1">
              <a:rPr lang="zh-CN" altLang="en-US" smtClean="0"/>
              <a:t>2024/9/4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08590" y="6356350"/>
            <a:ext cx="745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4030C4-171F-4A0B-9892-882F14A6A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7200" b="1" dirty="0"/>
              <a:t>C++</a:t>
            </a:r>
            <a:r>
              <a:rPr lang="zh-CN" altLang="en-US" sz="7200" b="1" dirty="0"/>
              <a:t>程序设计</a:t>
            </a:r>
            <a:br>
              <a:rPr lang="en-US" altLang="zh-CN" dirty="0"/>
            </a:br>
            <a:r>
              <a:rPr lang="zh-CN" altLang="en-US" sz="3600" dirty="0"/>
              <a:t>第一节：入门介绍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C09CC97-C9FB-40C3-889C-0B785DC6A8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刘逸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51B9FB-96DD-4EB7-B567-10E65A13F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787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EC242C1-090F-4B25-8C8B-9F1942080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的出现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B537719-212F-41CE-9BF2-98984E3AD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编程语言的发展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66B80F-7127-402C-9FCB-4DDAA8832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2059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FF14CD-2058-4D82-A762-45D297AA6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机器语言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5C8543-B85C-4741-842C-662E605DF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计算机的本质是“程序的机器”</a:t>
            </a:r>
            <a:r>
              <a:rPr lang="en-US" altLang="zh-CN" dirty="0"/>
              <a:t>, </a:t>
            </a:r>
            <a:r>
              <a:rPr lang="zh-CN" altLang="en-US" dirty="0"/>
              <a:t>计算机的一切操作都是由程序驱动的。</a:t>
            </a:r>
            <a:endParaRPr lang="en-US" altLang="zh-CN" dirty="0"/>
          </a:p>
          <a:p>
            <a:r>
              <a:rPr lang="zh-CN" altLang="en-US" dirty="0"/>
              <a:t>机器语言</a:t>
            </a:r>
            <a:endParaRPr lang="en-US" altLang="zh-CN" dirty="0"/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只能识别二进制</a:t>
            </a:r>
            <a:endParaRPr lang="en-US" altLang="zh-CN" dirty="0"/>
          </a:p>
          <a:p>
            <a:pPr lvl="2"/>
            <a:r>
              <a:rPr kumimoji="1" lang="en-US" altLang="zh-CN" dirty="0"/>
              <a:t>10110000 01100001</a:t>
            </a:r>
          </a:p>
          <a:p>
            <a:pPr lvl="1"/>
            <a:r>
              <a:rPr lang="zh-CN" altLang="en-US" dirty="0"/>
              <a:t>在打孔带子上编程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8AE97E-1812-4D9F-94E9-3084FA4B2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A0BC6CD-5BCD-42AF-AC37-8DF9E02C12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351" b="29737"/>
          <a:stretch/>
        </p:blipFill>
        <p:spPr bwMode="auto">
          <a:xfrm>
            <a:off x="1667513" y="4372063"/>
            <a:ext cx="5560799" cy="155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3D2B4CC-07DA-43C3-9B31-A3827BA9B307}"/>
              </a:ext>
            </a:extLst>
          </p:cNvPr>
          <p:cNvSpPr/>
          <p:nvPr/>
        </p:nvSpPr>
        <p:spPr>
          <a:xfrm>
            <a:off x="1581913" y="6033673"/>
            <a:ext cx="43731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https://en.wikipedia.org/wiki/Punched_tape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BBE1B6-6197-4759-9277-27200E0F6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278" y="4001294"/>
            <a:ext cx="3681737" cy="2239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50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69F18-A423-4E58-BC6F-E1DF9D90F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汇编语言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684A7A0-146D-4606-AA45-7FD8AE5D9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7CE2DB35-2FF9-4F92-A3BC-4F6D7FD86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0960" y="1539240"/>
            <a:ext cx="8021118" cy="4637723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sz="3200" dirty="0"/>
              <a:t>相比机器语言可读性更高</a:t>
            </a:r>
            <a:endParaRPr kumimoji="1" lang="en-US" altLang="zh-CN" sz="3200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10110000 01100001 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en" altLang="zh-CN" dirty="0">
                <a:solidFill>
                  <a:srgbClr val="0000FF"/>
                </a:solidFill>
              </a:rPr>
              <a:t>MOV</a:t>
            </a:r>
            <a:r>
              <a:rPr lang="en" altLang="zh-CN" dirty="0"/>
              <a:t> </a:t>
            </a:r>
            <a:r>
              <a:rPr lang="en" altLang="zh-CN" dirty="0">
                <a:solidFill>
                  <a:srgbClr val="008000"/>
                </a:solidFill>
              </a:rPr>
              <a:t>AL</a:t>
            </a:r>
            <a:r>
              <a:rPr lang="en" altLang="zh-CN" dirty="0"/>
              <a:t>, </a:t>
            </a:r>
            <a:r>
              <a:rPr lang="en" altLang="zh-CN" dirty="0">
                <a:solidFill>
                  <a:srgbClr val="666666"/>
                </a:solidFill>
              </a:rPr>
              <a:t>61h</a:t>
            </a:r>
            <a:r>
              <a:rPr lang="en" altLang="zh-CN" dirty="0"/>
              <a:t> </a:t>
            </a:r>
            <a:r>
              <a:rPr lang="en" altLang="zh-CN" i="1" dirty="0">
                <a:solidFill>
                  <a:srgbClr val="408080"/>
                </a:solidFill>
              </a:rPr>
              <a:t>; Load AL with 97 decimal (61 hex)</a:t>
            </a:r>
            <a:endParaRPr kumimoji="1" lang="zh-CN" alt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3D3F0A7-0955-4A49-9446-6A309BDC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37" y="1345967"/>
            <a:ext cx="3155287" cy="502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上下箭头 3">
            <a:extLst>
              <a:ext uri="{FF2B5EF4-FFF2-40B4-BE49-F238E27FC236}">
                <a16:creationId xmlns:a16="http://schemas.microsoft.com/office/drawing/2014/main" id="{F3E4D3AC-CE87-463B-B343-3E68452BB883}"/>
              </a:ext>
            </a:extLst>
          </p:cNvPr>
          <p:cNvSpPr/>
          <p:nvPr/>
        </p:nvSpPr>
        <p:spPr>
          <a:xfrm>
            <a:off x="5379720" y="3108960"/>
            <a:ext cx="289560" cy="10668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2CEF9A1-9B37-4866-BE41-27B12F2E3B94}"/>
              </a:ext>
            </a:extLst>
          </p:cNvPr>
          <p:cNvSpPr/>
          <p:nvPr/>
        </p:nvSpPr>
        <p:spPr>
          <a:xfrm>
            <a:off x="899259" y="6378842"/>
            <a:ext cx="4864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https://en.wikipedia.org/wiki/Assembly_language</a:t>
            </a:r>
          </a:p>
        </p:txBody>
      </p:sp>
    </p:spTree>
    <p:extLst>
      <p:ext uri="{BB962C8B-B14F-4D97-AF65-F5344CB8AC3E}">
        <p14:creationId xmlns:p14="http://schemas.microsoft.com/office/powerpoint/2010/main" val="1754817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3EF86-4719-4DD3-8543-1BEE165C4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高级语言的出现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A328DF-DDA7-4890-ACEF-CD1AD1E59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在计算机诞生后的初期，人们使用机器语言或汇编语言（由于它们贴近计算机，被称为</a:t>
            </a:r>
            <a:r>
              <a:rPr lang="zh-CN" altLang="en-US" b="1" dirty="0">
                <a:solidFill>
                  <a:srgbClr val="0070C0"/>
                </a:solidFill>
              </a:rPr>
              <a:t>低级语言</a:t>
            </a:r>
            <a:r>
              <a:rPr lang="zh-CN" altLang="en-US" dirty="0"/>
              <a:t>）编写程序</a:t>
            </a:r>
            <a:endParaRPr lang="en-US" altLang="zh-CN" dirty="0"/>
          </a:p>
          <a:p>
            <a:pPr lvl="1"/>
            <a:r>
              <a:rPr lang="zh-CN" altLang="en-US" dirty="0"/>
              <a:t>难学、难记、难用、难修改。</a:t>
            </a:r>
            <a:endParaRPr lang="en-US" altLang="zh-CN" dirty="0"/>
          </a:p>
          <a:p>
            <a:pPr lvl="1"/>
            <a:r>
              <a:rPr lang="zh-CN" altLang="en-US" dirty="0"/>
              <a:t>计算机只限于少数专业人员使用。</a:t>
            </a:r>
          </a:p>
          <a:p>
            <a:r>
              <a:rPr lang="en-US" altLang="zh-CN" dirty="0"/>
              <a:t>1954</a:t>
            </a:r>
            <a:r>
              <a:rPr lang="zh-CN" altLang="en-US" dirty="0"/>
              <a:t>年出现了世界上第一种计算机高级语言</a:t>
            </a:r>
            <a:endParaRPr lang="en-US" altLang="zh-CN" dirty="0"/>
          </a:p>
          <a:p>
            <a:pPr lvl="1"/>
            <a:r>
              <a:rPr lang="zh-CN" altLang="en-US" dirty="0"/>
              <a:t>用于科学计算的</a:t>
            </a:r>
            <a:r>
              <a:rPr lang="en-US" altLang="zh-CN" dirty="0"/>
              <a:t>FORTRAN</a:t>
            </a:r>
            <a:r>
              <a:rPr lang="zh-CN" altLang="en-US" dirty="0"/>
              <a:t>语言。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557329-21C6-47D8-AE38-37B9B4A7E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4DE293-149B-4CB1-A8BA-C96E04D86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425" y="2444485"/>
            <a:ext cx="1841012" cy="275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197ED4A-FF62-45B8-823A-582CAB79D2AD}"/>
              </a:ext>
            </a:extLst>
          </p:cNvPr>
          <p:cNvSpPr txBox="1"/>
          <p:nvPr/>
        </p:nvSpPr>
        <p:spPr>
          <a:xfrm>
            <a:off x="6155267" y="526573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John Backus</a:t>
            </a:r>
            <a:r>
              <a:rPr lang="zh-CN" altLang="en-US" dirty="0"/>
              <a:t>（</a:t>
            </a:r>
            <a:r>
              <a:rPr lang="en-US" altLang="zh-CN" dirty="0"/>
              <a:t>1924</a:t>
            </a:r>
            <a:r>
              <a:rPr lang="zh-CN" altLang="en-US" dirty="0"/>
              <a:t>年</a:t>
            </a:r>
            <a:r>
              <a:rPr lang="en-US" altLang="zh-CN" dirty="0"/>
              <a:t>-2007</a:t>
            </a:r>
            <a:r>
              <a:rPr lang="zh-CN" altLang="en-US" dirty="0"/>
              <a:t>年）</a:t>
            </a:r>
            <a:endParaRPr lang="en-US" altLang="zh-CN" dirty="0"/>
          </a:p>
          <a:p>
            <a:pPr algn="ctr"/>
            <a:r>
              <a:rPr lang="zh-CN" altLang="en-US" dirty="0"/>
              <a:t>他于</a:t>
            </a:r>
            <a:r>
              <a:rPr lang="en-US" altLang="zh-CN" dirty="0"/>
              <a:t>1953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月发起</a:t>
            </a:r>
            <a:r>
              <a:rPr lang="en-US" altLang="zh-CN" dirty="0"/>
              <a:t>FORTRAN</a:t>
            </a:r>
            <a:r>
              <a:rPr lang="zh-CN" altLang="en-US" dirty="0"/>
              <a:t>项目，于</a:t>
            </a:r>
            <a:r>
              <a:rPr lang="en-US" altLang="zh-CN" dirty="0"/>
              <a:t>1977</a:t>
            </a:r>
            <a:r>
              <a:rPr lang="zh-CN" altLang="en-US" dirty="0"/>
              <a:t>年获得图灵奖。</a:t>
            </a:r>
          </a:p>
        </p:txBody>
      </p:sp>
    </p:spTree>
    <p:extLst>
      <p:ext uri="{BB962C8B-B14F-4D97-AF65-F5344CB8AC3E}">
        <p14:creationId xmlns:p14="http://schemas.microsoft.com/office/powerpoint/2010/main" val="288398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AC54D3-9DF2-4949-A38B-75051C0F3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FEB6D7-5BE3-4B80-8A00-E23A938EF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1972</a:t>
            </a:r>
            <a:r>
              <a:rPr lang="zh-CN" altLang="en-US" sz="2400" dirty="0"/>
              <a:t>年，由美国贝尔实验室的</a:t>
            </a:r>
            <a:r>
              <a:rPr kumimoji="1" lang="en-US" altLang="zh-CN" sz="2400" dirty="0"/>
              <a:t>Dennis Ritchie</a:t>
            </a:r>
            <a:r>
              <a:rPr kumimoji="1" lang="zh-CN" altLang="en-US" sz="2400" dirty="0"/>
              <a:t>（丹尼斯</a:t>
            </a:r>
            <a:r>
              <a:rPr kumimoji="1" lang="en-US" altLang="zh-CN" sz="2400" dirty="0"/>
              <a:t>·</a:t>
            </a:r>
            <a:r>
              <a:rPr kumimoji="1" lang="zh-CN" altLang="en-US" sz="2400" dirty="0"/>
              <a:t>里奇）</a:t>
            </a:r>
            <a:r>
              <a:rPr lang="zh-CN" altLang="en-US" sz="2400" dirty="0"/>
              <a:t>设计出来。</a:t>
            </a:r>
            <a:endParaRPr lang="en-US" altLang="zh-CN" sz="2400" dirty="0"/>
          </a:p>
          <a:p>
            <a:pPr lvl="1"/>
            <a:r>
              <a:rPr lang="zh-CN" altLang="en-US" sz="2000" dirty="0"/>
              <a:t>基于</a:t>
            </a:r>
            <a:r>
              <a:rPr lang="en-US" altLang="zh-CN" sz="2000" dirty="0"/>
              <a:t>B</a:t>
            </a:r>
            <a:r>
              <a:rPr lang="zh-CN" altLang="en-US" sz="2000" dirty="0"/>
              <a:t>语言</a:t>
            </a:r>
            <a:endParaRPr lang="en-US" altLang="zh-CN" sz="2000" dirty="0"/>
          </a:p>
          <a:p>
            <a:r>
              <a:rPr lang="en-US" altLang="zh-CN" sz="2400" dirty="0"/>
              <a:t>1978</a:t>
            </a:r>
            <a:r>
              <a:rPr lang="zh-CN" altLang="en-US" sz="2400" dirty="0"/>
              <a:t>年，</a:t>
            </a:r>
            <a:r>
              <a:rPr lang="en-US" altLang="zh-CN" sz="2400" dirty="0"/>
              <a:t>Brian Kernighan</a:t>
            </a:r>
            <a:r>
              <a:rPr lang="zh-CN" altLang="en-US" sz="2400" dirty="0"/>
              <a:t>（布莱恩</a:t>
            </a:r>
            <a:r>
              <a:rPr lang="en-US" altLang="zh-CN" sz="2400" dirty="0"/>
              <a:t>·</a:t>
            </a:r>
            <a:r>
              <a:rPr lang="zh-CN" altLang="en-US" sz="2400" dirty="0"/>
              <a:t>柯尼汉）与</a:t>
            </a:r>
            <a:r>
              <a:rPr lang="en-US" altLang="zh-CN" sz="2400" dirty="0"/>
              <a:t>Dennis Ritchie</a:t>
            </a:r>
            <a:r>
              <a:rPr lang="zh-CN" altLang="en-US" sz="2400" dirty="0"/>
              <a:t>合作出版了</a:t>
            </a:r>
            <a:r>
              <a:rPr lang="en-US" altLang="zh-CN" sz="2400" dirty="0"/>
              <a:t>《The C Programming Language》</a:t>
            </a:r>
            <a:r>
              <a:rPr lang="zh-CN" altLang="en-US" sz="2400" dirty="0"/>
              <a:t>第一版</a:t>
            </a:r>
            <a:endParaRPr lang="en-US" altLang="zh-CN" sz="2400" dirty="0"/>
          </a:p>
          <a:p>
            <a:pPr lvl="1"/>
            <a:r>
              <a:rPr lang="zh-CN" altLang="en-US" sz="2000" dirty="0"/>
              <a:t>称为</a:t>
            </a:r>
            <a:r>
              <a:rPr lang="en-US" altLang="zh-CN" sz="2000" dirty="0"/>
              <a:t>K&amp;R C</a:t>
            </a:r>
            <a:r>
              <a:rPr lang="zh-CN" altLang="en-US" sz="2000" dirty="0"/>
              <a:t>标准。</a:t>
            </a:r>
            <a:endParaRPr lang="en-US" altLang="zh-CN" sz="2000" dirty="0"/>
          </a:p>
          <a:p>
            <a:r>
              <a:rPr lang="en-US" altLang="zh-CN" sz="2400" dirty="0"/>
              <a:t>1983</a:t>
            </a:r>
            <a:r>
              <a:rPr lang="zh-CN" altLang="en-US" sz="2400" dirty="0"/>
              <a:t>年，美国国家标准协会成立委员会，制定一个独立于具体机器且无歧义的</a:t>
            </a:r>
            <a:r>
              <a:rPr lang="en-US" altLang="zh-CN" sz="2400" dirty="0"/>
              <a:t>C</a:t>
            </a:r>
            <a:r>
              <a:rPr lang="zh-CN" altLang="en-US" sz="2400" dirty="0"/>
              <a:t>语言标准</a:t>
            </a:r>
            <a:endParaRPr lang="en-US" altLang="zh-CN" sz="2400" dirty="0"/>
          </a:p>
          <a:p>
            <a:r>
              <a:rPr lang="en-US" altLang="zh-CN" sz="2400" dirty="0"/>
              <a:t>1988</a:t>
            </a:r>
            <a:r>
              <a:rPr lang="zh-CN" altLang="en-US" sz="2400" dirty="0"/>
              <a:t>年完成了该标准的制定，即</a:t>
            </a:r>
            <a:r>
              <a:rPr lang="en-US" altLang="zh-CN" sz="2400" dirty="0"/>
              <a:t>ANSI C</a:t>
            </a:r>
            <a:r>
              <a:rPr lang="zh-CN" altLang="en-US" sz="2400" dirty="0"/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9BDDFEB-50DF-4D76-BE88-F071843C2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0BB990-E5EE-44B1-8EB0-AE4A5BA3E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1625" y="4100400"/>
            <a:ext cx="2519880" cy="2698889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DFAB1FC-6A73-4171-B33C-747C37E6A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6683" y="776645"/>
            <a:ext cx="1174233" cy="150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2142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85E0C7-BB37-4A87-B873-39330E3C4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zh-CN" altLang="en-US" dirty="0"/>
              <a:t>语言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9B7771-E659-47B7-B39E-C8F0C41B9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0070C0"/>
                </a:solidFill>
              </a:rPr>
              <a:t>不是为初学者设计的，而是为计算机专业人员设计的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最初它是作为写</a:t>
            </a:r>
            <a:r>
              <a:rPr lang="en-US" altLang="zh-CN" dirty="0"/>
              <a:t>UNIX</a:t>
            </a:r>
            <a:r>
              <a:rPr lang="zh-CN" altLang="en-US" dirty="0"/>
              <a:t>操作系统的一种工具，在贝尔实验室内部使用。</a:t>
            </a:r>
            <a:endParaRPr lang="en-US" altLang="zh-CN" dirty="0"/>
          </a:p>
          <a:p>
            <a:r>
              <a:rPr lang="zh-CN" altLang="en-US" dirty="0"/>
              <a:t>后来</a:t>
            </a:r>
            <a:r>
              <a:rPr lang="en-US" altLang="zh-CN" dirty="0"/>
              <a:t>C</a:t>
            </a:r>
            <a:r>
              <a:rPr lang="zh-CN" altLang="en-US" dirty="0"/>
              <a:t>语言不断改进</a:t>
            </a:r>
            <a:endParaRPr lang="en-US" altLang="zh-CN" dirty="0"/>
          </a:p>
          <a:p>
            <a:pPr lvl="1"/>
            <a:r>
              <a:rPr lang="zh-CN" altLang="en-US" dirty="0"/>
              <a:t>功能丰富、表达能力强、使用灵活方便、应用面广、目标程序效率高、可移植性好</a:t>
            </a:r>
            <a:endParaRPr lang="en-US" altLang="zh-CN" dirty="0"/>
          </a:p>
          <a:p>
            <a:pPr lvl="1"/>
            <a:r>
              <a:rPr lang="zh-CN" altLang="en-US" dirty="0"/>
              <a:t>既具有高级语言的优点，又具有低级语言的许多特点，特别适于写系统软件。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7785CC-8EBB-435C-A91A-6029A248C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46686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8DA4C4-A905-4E22-B0A6-9DF3C51D2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C</a:t>
            </a:r>
            <a:r>
              <a:rPr lang="zh-CN" altLang="en-US" dirty="0"/>
              <a:t>到</a:t>
            </a:r>
            <a:r>
              <a:rPr lang="en-US" altLang="zh-CN" dirty="0"/>
              <a:t>C++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F349B7-83F0-400C-968A-6050E7FFF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/>
              <a:t>C</a:t>
            </a:r>
            <a:r>
              <a:rPr lang="zh-CN" altLang="en-US" sz="2000" dirty="0"/>
              <a:t>语言是结构化和模块化的语言，它是基于过程的。</a:t>
            </a:r>
            <a:endParaRPr lang="en-US" altLang="zh-CN" sz="2000" dirty="0"/>
          </a:p>
          <a:p>
            <a:pPr lvl="1"/>
            <a:r>
              <a:rPr lang="zh-CN" altLang="en-US" sz="1800" dirty="0"/>
              <a:t>随着软件规模的增大，</a:t>
            </a:r>
            <a:r>
              <a:rPr lang="en-US" altLang="zh-CN" sz="1800" dirty="0"/>
              <a:t>C</a:t>
            </a:r>
            <a:r>
              <a:rPr lang="zh-CN" altLang="en-US" sz="1800" dirty="0"/>
              <a:t>语言编写程序就显得有些吃力</a:t>
            </a:r>
            <a:endParaRPr lang="en-US" altLang="zh-CN" sz="1800" dirty="0"/>
          </a:p>
          <a:p>
            <a:r>
              <a:rPr lang="en-US" altLang="zh-CN" sz="2000" dirty="0"/>
              <a:t>20</a:t>
            </a:r>
            <a:r>
              <a:rPr lang="zh-CN" altLang="en-US" sz="2000" dirty="0"/>
              <a:t>世纪</a:t>
            </a:r>
            <a:r>
              <a:rPr lang="en-US" altLang="zh-CN" sz="2000" dirty="0"/>
              <a:t>80</a:t>
            </a:r>
            <a:r>
              <a:rPr lang="zh-CN" altLang="en-US" sz="2000" dirty="0"/>
              <a:t>年代，</a:t>
            </a:r>
            <a:r>
              <a:rPr lang="zh-CN" altLang="en-US" sz="2000" b="1" dirty="0">
                <a:solidFill>
                  <a:srgbClr val="0070C0"/>
                </a:solidFill>
              </a:rPr>
              <a:t>面向对象的程序设计</a:t>
            </a:r>
            <a:r>
              <a:rPr lang="zh-CN" altLang="en-US" sz="2000" dirty="0"/>
              <a:t>（</a:t>
            </a:r>
            <a:r>
              <a:rPr lang="en-US" altLang="zh-CN" sz="2000" dirty="0"/>
              <a:t>Object Oriented Programming, OOP</a:t>
            </a:r>
            <a:r>
              <a:rPr lang="zh-CN" altLang="en-US" sz="2000" dirty="0"/>
              <a:t>）思想被提出。</a:t>
            </a:r>
            <a:endParaRPr lang="en-US" altLang="zh-CN" sz="2000" dirty="0"/>
          </a:p>
          <a:p>
            <a:r>
              <a:rPr lang="en-US" altLang="zh-CN" sz="2000" dirty="0"/>
              <a:t>1979</a:t>
            </a:r>
            <a:r>
              <a:rPr lang="zh-CN" altLang="en-US" sz="2000" dirty="0"/>
              <a:t>：</a:t>
            </a:r>
            <a:r>
              <a:rPr lang="en-US" altLang="zh-CN" sz="2000" dirty="0"/>
              <a:t>Bjarne </a:t>
            </a:r>
            <a:r>
              <a:rPr lang="en-US" altLang="zh-CN" sz="2000" dirty="0" err="1"/>
              <a:t>Stroustrup</a:t>
            </a:r>
            <a:r>
              <a:rPr lang="zh-CN" altLang="en-US" sz="2000" dirty="0"/>
              <a:t>（本贾尼</a:t>
            </a:r>
            <a:r>
              <a:rPr lang="en-US" altLang="zh-CN" sz="2000" dirty="0"/>
              <a:t>·</a:t>
            </a:r>
            <a:r>
              <a:rPr lang="zh-CN" altLang="en-US" sz="2000" dirty="0"/>
              <a:t>斯特劳斯特卢普）发明“</a:t>
            </a:r>
            <a:r>
              <a:rPr lang="en-US" altLang="zh-CN" sz="2000" dirty="0"/>
              <a:t>C with Classes</a:t>
            </a:r>
            <a:r>
              <a:rPr lang="zh-CN" altLang="en-US" sz="2000" dirty="0"/>
              <a:t>”</a:t>
            </a:r>
            <a:endParaRPr lang="en-US" altLang="zh-CN" sz="2000" dirty="0"/>
          </a:p>
          <a:p>
            <a:r>
              <a:rPr lang="en-US" altLang="zh-CN" sz="2000" dirty="0"/>
              <a:t>1983</a:t>
            </a:r>
            <a:r>
              <a:rPr lang="zh-CN" altLang="en-US" sz="2000" dirty="0"/>
              <a:t>：</a:t>
            </a:r>
            <a:r>
              <a:rPr lang="en-US" altLang="zh-CN" sz="2000" dirty="0"/>
              <a:t>C with Classes</a:t>
            </a:r>
            <a:r>
              <a:rPr lang="zh-CN" altLang="en-US" sz="2000" dirty="0"/>
              <a:t>改命名为</a:t>
            </a:r>
            <a:r>
              <a:rPr lang="en-US" altLang="zh-CN" sz="2000" dirty="0"/>
              <a:t>C++</a:t>
            </a:r>
            <a:r>
              <a:rPr lang="zh-CN" altLang="en-US" sz="2000" dirty="0"/>
              <a:t>（</a:t>
            </a:r>
            <a:r>
              <a:rPr lang="en-US" altLang="zh-CN" sz="2000" dirty="0"/>
              <a:t>++</a:t>
            </a:r>
            <a:r>
              <a:rPr lang="zh-CN" altLang="en-US" sz="2000" dirty="0"/>
              <a:t>是</a:t>
            </a:r>
            <a:r>
              <a:rPr lang="en-US" altLang="zh-CN" sz="2000" dirty="0"/>
              <a:t>C</a:t>
            </a:r>
            <a:r>
              <a:rPr lang="zh-CN" altLang="en-US" sz="2000" dirty="0"/>
              <a:t>语言中的增值操作符）</a:t>
            </a:r>
            <a:endParaRPr lang="en-US" altLang="zh-CN" sz="2000" dirty="0"/>
          </a:p>
          <a:p>
            <a:r>
              <a:rPr lang="en-US" altLang="zh-CN" sz="2000" dirty="0"/>
              <a:t>1989</a:t>
            </a:r>
            <a:r>
              <a:rPr lang="zh-CN" altLang="en-US" sz="2000" dirty="0"/>
              <a:t>：</a:t>
            </a:r>
            <a:r>
              <a:rPr lang="en-US" altLang="zh-CN" sz="2000" dirty="0"/>
              <a:t>ANSI</a:t>
            </a:r>
            <a:r>
              <a:rPr lang="zh-CN" altLang="en-US" sz="2000" dirty="0"/>
              <a:t>和</a:t>
            </a:r>
            <a:r>
              <a:rPr lang="en-US" altLang="zh-CN" sz="2000" dirty="0"/>
              <a:t>ISO</a:t>
            </a:r>
            <a:r>
              <a:rPr lang="zh-CN" altLang="en-US" sz="2000" dirty="0"/>
              <a:t>联合着手制定 </a:t>
            </a:r>
            <a:r>
              <a:rPr lang="en-US" altLang="zh-CN" sz="2000" dirty="0"/>
              <a:t>C++</a:t>
            </a:r>
            <a:r>
              <a:rPr lang="zh-CN" altLang="en-US" sz="2000" dirty="0"/>
              <a:t>标准。经过几次修改后，</a:t>
            </a:r>
            <a:r>
              <a:rPr lang="en-US" altLang="zh-CN" sz="2000" dirty="0"/>
              <a:t>1998</a:t>
            </a:r>
            <a:r>
              <a:rPr lang="zh-CN" altLang="en-US" sz="2000" dirty="0"/>
              <a:t>年被国际标准化组织（</a:t>
            </a:r>
            <a:r>
              <a:rPr lang="en-US" altLang="zh-CN" sz="2000" dirty="0"/>
              <a:t>ISO</a:t>
            </a:r>
            <a:r>
              <a:rPr lang="zh-CN" altLang="en-US" sz="2000" dirty="0"/>
              <a:t>）批准为</a:t>
            </a:r>
            <a:r>
              <a:rPr lang="en-US" altLang="zh-CN" sz="2000" dirty="0"/>
              <a:t>C++</a:t>
            </a:r>
            <a:r>
              <a:rPr lang="zh-CN" altLang="en-US" sz="2000" dirty="0"/>
              <a:t>的国际标准。</a:t>
            </a:r>
            <a:endParaRPr lang="en-US" altLang="zh-CN" sz="2000" dirty="0"/>
          </a:p>
          <a:p>
            <a:r>
              <a:rPr lang="zh-CN" altLang="en-US" sz="2000" dirty="0"/>
              <a:t>现在</a:t>
            </a:r>
            <a:r>
              <a:rPr lang="en-US" altLang="zh-CN" sz="2000" dirty="0"/>
              <a:t>……</a:t>
            </a:r>
          </a:p>
          <a:p>
            <a:pPr lvl="1"/>
            <a:r>
              <a:rPr lang="en-US" altLang="zh-CN" sz="1800" dirty="0"/>
              <a:t>C++++++++++!</a:t>
            </a:r>
            <a:endParaRPr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7D4D07-9929-41D3-BC37-45DED2DEA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368946-FC18-4D2D-831C-8027F272E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58626" y="4133585"/>
            <a:ext cx="2623155" cy="245122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C57EE53-7022-4E32-9466-34E706C08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43298" y="633916"/>
            <a:ext cx="1255829" cy="189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926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D655C-342B-4ACA-A45B-1687D2DA3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C</a:t>
            </a:r>
            <a:r>
              <a:rPr lang="zh-CN" altLang="en-US" dirty="0"/>
              <a:t>到</a:t>
            </a:r>
            <a:r>
              <a:rPr lang="en-US" altLang="zh-CN" dirty="0"/>
              <a:t>C++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4125A5-634C-41D9-A47C-C1E65F948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是由</a:t>
            </a:r>
            <a:r>
              <a:rPr lang="en-US" altLang="zh-CN" dirty="0"/>
              <a:t>C</a:t>
            </a:r>
            <a:r>
              <a:rPr lang="zh-CN" altLang="en-US" dirty="0"/>
              <a:t>发展而来的，与</a:t>
            </a:r>
            <a:r>
              <a:rPr lang="en-US" altLang="zh-CN" dirty="0"/>
              <a:t>C</a:t>
            </a:r>
            <a:r>
              <a:rPr lang="zh-CN" altLang="en-US" dirty="0"/>
              <a:t>兼容。用</a:t>
            </a:r>
            <a:r>
              <a:rPr lang="en-US" altLang="zh-CN" dirty="0"/>
              <a:t>C</a:t>
            </a:r>
            <a:r>
              <a:rPr lang="zh-CN" altLang="en-US" dirty="0"/>
              <a:t>语言写的程序基本上可以不加修改地用于</a:t>
            </a:r>
            <a:r>
              <a:rPr lang="en-US" altLang="zh-CN" dirty="0"/>
              <a:t>C++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C++</a:t>
            </a:r>
            <a:r>
              <a:rPr lang="zh-CN" altLang="en-US" dirty="0"/>
              <a:t>对</a:t>
            </a:r>
            <a:r>
              <a:rPr lang="en-US" altLang="zh-CN" dirty="0"/>
              <a:t>C</a:t>
            </a:r>
            <a:r>
              <a:rPr lang="zh-CN" altLang="en-US" dirty="0"/>
              <a:t>的“增强”，主要表现在两个方面</a:t>
            </a:r>
            <a:r>
              <a:rPr lang="en-US" altLang="zh-CN" dirty="0"/>
              <a:t>: </a:t>
            </a:r>
          </a:p>
          <a:p>
            <a:pPr lvl="1"/>
            <a:r>
              <a:rPr lang="zh-CN" altLang="en-US" dirty="0"/>
              <a:t>在原来基于过程的机制基础上，对</a:t>
            </a:r>
            <a:r>
              <a:rPr lang="en-US" altLang="zh-CN" dirty="0"/>
              <a:t>C</a:t>
            </a:r>
            <a:r>
              <a:rPr lang="zh-CN" altLang="en-US" dirty="0"/>
              <a:t>语言的功能做了不少扩充。</a:t>
            </a:r>
          </a:p>
          <a:p>
            <a:pPr lvl="1"/>
            <a:r>
              <a:rPr lang="zh-CN" altLang="en-US" dirty="0"/>
              <a:t>增加了面向对象的机制。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330931C-EF19-4320-80D4-F1104F232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7441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45906-6746-47C3-93C9-8FF27AA1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更高级别的编程语言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481FC5-0193-48BA-91FE-D265E33016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：</a:t>
            </a:r>
            <a:r>
              <a:rPr lang="en-US" altLang="zh-CN" dirty="0"/>
              <a:t>1995</a:t>
            </a:r>
          </a:p>
          <a:p>
            <a:pPr lvl="1"/>
            <a:r>
              <a:rPr lang="zh-CN" altLang="en-US" dirty="0"/>
              <a:t>我讨厌</a:t>
            </a:r>
            <a:r>
              <a:rPr lang="en-US" altLang="zh-CN" dirty="0"/>
              <a:t>C/C++</a:t>
            </a:r>
            <a:r>
              <a:rPr lang="zh-CN" altLang="en-US" dirty="0"/>
              <a:t>的内存管理！</a:t>
            </a:r>
            <a:endParaRPr lang="en-US" altLang="zh-CN" dirty="0"/>
          </a:p>
          <a:p>
            <a:pPr lvl="1"/>
            <a:r>
              <a:rPr lang="zh-CN" altLang="en-US" dirty="0"/>
              <a:t>我希望“</a:t>
            </a:r>
            <a:r>
              <a:rPr lang="en-US" altLang="zh-CN" dirty="0"/>
              <a:t>Write once, run anywhere</a:t>
            </a:r>
            <a:r>
              <a:rPr lang="zh-CN" altLang="en-US" dirty="0"/>
              <a:t>”，而不是“</a:t>
            </a:r>
            <a:r>
              <a:rPr lang="en-US" altLang="zh-CN" dirty="0"/>
              <a:t>write once,</a:t>
            </a:r>
            <a:r>
              <a:rPr lang="zh-CN" altLang="en-US" dirty="0"/>
              <a:t> </a:t>
            </a:r>
            <a:r>
              <a:rPr lang="en-US" altLang="zh-CN" dirty="0"/>
              <a:t>compile</a:t>
            </a:r>
            <a:r>
              <a:rPr lang="zh-CN" altLang="en-US" dirty="0"/>
              <a:t> </a:t>
            </a:r>
            <a:r>
              <a:rPr lang="en-US" altLang="zh-CN" dirty="0"/>
              <a:t>anywhere</a:t>
            </a:r>
            <a:r>
              <a:rPr lang="zh-CN" altLang="en-US" dirty="0"/>
              <a:t>”。</a:t>
            </a:r>
            <a:endParaRPr lang="en-US" altLang="zh-CN" dirty="0"/>
          </a:p>
          <a:p>
            <a:pPr lvl="1"/>
            <a:r>
              <a:rPr lang="zh-CN" altLang="en-US" dirty="0"/>
              <a:t>语法与</a:t>
            </a:r>
            <a:r>
              <a:rPr lang="en-US" altLang="zh-CN" dirty="0"/>
              <a:t>C++</a:t>
            </a:r>
            <a:r>
              <a:rPr lang="zh-CN" altLang="en-US" dirty="0"/>
              <a:t>比较像</a:t>
            </a:r>
            <a:endParaRPr lang="en-US" altLang="zh-CN" dirty="0"/>
          </a:p>
          <a:p>
            <a:pPr lvl="1"/>
            <a:r>
              <a:rPr lang="en-US" altLang="zh-CN" dirty="0"/>
              <a:t>Java</a:t>
            </a:r>
            <a:r>
              <a:rPr lang="zh-CN" altLang="en-US" dirty="0"/>
              <a:t>编译器生成 </a:t>
            </a:r>
            <a:r>
              <a:rPr lang="en-US" altLang="zh-CN" dirty="0"/>
              <a:t>*.class</a:t>
            </a:r>
            <a:r>
              <a:rPr lang="zh-CN" altLang="en-US" dirty="0"/>
              <a:t>文件，不是可执行文件。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B2E760-015F-4647-9C6B-933455945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3ADFD-2C21-412D-B11D-D3998114C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68" y="1825625"/>
            <a:ext cx="685005" cy="125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93BE6F-23BE-4012-9E39-2F05BB383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166" y="4805746"/>
            <a:ext cx="4808159" cy="154947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1A5D1BF-E22C-46D7-876F-4E3636AB9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6710" y="3235386"/>
            <a:ext cx="2976615" cy="143542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2AB1D4-F7DA-49D2-AB79-4098F781D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0213" y="4805746"/>
            <a:ext cx="4485787" cy="12481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11034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45906-6746-47C3-93C9-8FF27AA19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更高级别的编程语言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481FC5-0193-48BA-91FE-D265E3301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4"/>
          </a:xfrm>
        </p:spPr>
        <p:txBody>
          <a:bodyPr>
            <a:normAutofit/>
          </a:bodyPr>
          <a:lstStyle/>
          <a:p>
            <a:r>
              <a:rPr lang="en-US" altLang="zh-CN" dirty="0"/>
              <a:t>Java</a:t>
            </a:r>
            <a:r>
              <a:rPr lang="zh-CN" altLang="en-US" dirty="0"/>
              <a:t>：</a:t>
            </a:r>
            <a:r>
              <a:rPr lang="en-US" altLang="zh-CN" dirty="0"/>
              <a:t>1995</a:t>
            </a:r>
          </a:p>
          <a:p>
            <a:pPr lvl="1"/>
            <a:r>
              <a:rPr lang="zh-CN" altLang="en-US" dirty="0"/>
              <a:t>我讨厌</a:t>
            </a:r>
            <a:r>
              <a:rPr lang="en-US" altLang="zh-CN" dirty="0"/>
              <a:t>C/C++</a:t>
            </a:r>
            <a:r>
              <a:rPr lang="zh-CN" altLang="en-US" dirty="0"/>
              <a:t>的内存管理！</a:t>
            </a:r>
            <a:endParaRPr lang="en-US" altLang="zh-CN" dirty="0"/>
          </a:p>
          <a:p>
            <a:pPr lvl="1"/>
            <a:r>
              <a:rPr lang="zh-CN" altLang="en-US" dirty="0"/>
              <a:t>我希望“</a:t>
            </a:r>
            <a:r>
              <a:rPr lang="en-US" altLang="zh-CN" dirty="0"/>
              <a:t>Write once, run anywhere</a:t>
            </a:r>
            <a:r>
              <a:rPr lang="zh-CN" altLang="en-US" dirty="0"/>
              <a:t>”，而不是“</a:t>
            </a:r>
            <a:r>
              <a:rPr lang="en-US" altLang="zh-CN" dirty="0"/>
              <a:t>write once,</a:t>
            </a:r>
            <a:r>
              <a:rPr lang="zh-CN" altLang="en-US" dirty="0"/>
              <a:t> </a:t>
            </a:r>
            <a:r>
              <a:rPr lang="en-US" altLang="zh-CN" dirty="0"/>
              <a:t>compile</a:t>
            </a:r>
            <a:r>
              <a:rPr lang="zh-CN" altLang="en-US" dirty="0"/>
              <a:t> </a:t>
            </a:r>
            <a:r>
              <a:rPr lang="en-US" altLang="zh-CN" dirty="0"/>
              <a:t>anywhere</a:t>
            </a:r>
            <a:r>
              <a:rPr lang="zh-CN" altLang="en-US" dirty="0"/>
              <a:t>”。</a:t>
            </a:r>
            <a:endParaRPr lang="en-US" altLang="zh-CN" dirty="0"/>
          </a:p>
          <a:p>
            <a:pPr lvl="1"/>
            <a:r>
              <a:rPr lang="zh-CN" altLang="en-US" dirty="0"/>
              <a:t>语法与</a:t>
            </a:r>
            <a:r>
              <a:rPr lang="en-US" altLang="zh-CN" dirty="0"/>
              <a:t>C++</a:t>
            </a:r>
            <a:r>
              <a:rPr lang="zh-CN" altLang="en-US" dirty="0"/>
              <a:t>比较像</a:t>
            </a:r>
            <a:endParaRPr lang="en-US" altLang="zh-CN" dirty="0"/>
          </a:p>
          <a:p>
            <a:pPr lvl="1"/>
            <a:r>
              <a:rPr lang="en-US" altLang="zh-CN" dirty="0"/>
              <a:t>Java</a:t>
            </a:r>
            <a:r>
              <a:rPr lang="zh-CN" altLang="en-US" dirty="0"/>
              <a:t>编译器生成 </a:t>
            </a:r>
            <a:r>
              <a:rPr lang="en-US" altLang="zh-CN" dirty="0"/>
              <a:t>*.class</a:t>
            </a:r>
            <a:r>
              <a:rPr lang="zh-CN" altLang="en-US" dirty="0"/>
              <a:t>文件，不是可执行文件。</a:t>
            </a:r>
            <a:endParaRPr lang="en-US" altLang="zh-CN" dirty="0"/>
          </a:p>
          <a:p>
            <a:r>
              <a:rPr lang="en-US" altLang="zh-CN" dirty="0"/>
              <a:t>Python</a:t>
            </a:r>
            <a:r>
              <a:rPr lang="zh-CN" altLang="en-US" dirty="0"/>
              <a:t>：</a:t>
            </a:r>
            <a:r>
              <a:rPr lang="en-US" altLang="zh-CN" dirty="0"/>
              <a:t>1990</a:t>
            </a:r>
          </a:p>
          <a:p>
            <a:pPr lvl="1"/>
            <a:r>
              <a:rPr lang="zh-CN" altLang="en-US" dirty="0"/>
              <a:t>我讨厌严格的语法</a:t>
            </a:r>
            <a:endParaRPr lang="en-US" altLang="zh-CN" dirty="0"/>
          </a:p>
          <a:p>
            <a:pPr lvl="1"/>
            <a:r>
              <a:rPr lang="zh-CN" altLang="en-US" dirty="0"/>
              <a:t>我讨厌太多数据类型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0" indent="0">
              <a:buNone/>
            </a:pPr>
            <a:r>
              <a:rPr lang="zh-CN" altLang="en-US" sz="1800" dirty="0"/>
              <a:t>动态语言</a:t>
            </a:r>
            <a:r>
              <a:rPr lang="en-US" altLang="zh-CN" sz="1800" dirty="0"/>
              <a:t>vs</a:t>
            </a:r>
            <a:r>
              <a:rPr lang="zh-CN" altLang="en-US" sz="1800" dirty="0"/>
              <a:t>静态语言 </a:t>
            </a:r>
            <a:r>
              <a:rPr lang="en-US" altLang="zh-CN" sz="1800" dirty="0"/>
              <a:t>https://www.zhihu.com/question/316509027</a:t>
            </a:r>
            <a:endParaRPr lang="zh-CN" altLang="en-US" sz="1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2B2E760-015F-4647-9C6B-933455945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3ADFD-2C21-412D-B11D-D3998114C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268" y="1825625"/>
            <a:ext cx="685005" cy="125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0E29784A-AF88-47EF-8EAB-D7277DDFAB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2267" y="4313854"/>
            <a:ext cx="2111533" cy="625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19592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61DBC-3420-4DA6-8985-BA14C1AE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B52AF6-B399-4E36-A04B-AB5C5A8D1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4000" b="1" dirty="0"/>
              <a:t>刘逸</a:t>
            </a:r>
            <a:endParaRPr lang="en-US" altLang="zh-CN" sz="4000" b="1" dirty="0"/>
          </a:p>
          <a:p>
            <a:r>
              <a:rPr lang="zh-CN" altLang="en-US" dirty="0"/>
              <a:t>香港大学 博士</a:t>
            </a:r>
            <a:endParaRPr lang="en-US" altLang="zh-CN" dirty="0"/>
          </a:p>
          <a:p>
            <a:r>
              <a:rPr lang="zh-CN" altLang="en-US" dirty="0"/>
              <a:t>研究领域：公钥密码学、安全多方计算等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暨南大学网络空间安全学院</a:t>
            </a:r>
            <a:endParaRPr lang="en-US" altLang="zh-CN" dirty="0"/>
          </a:p>
          <a:p>
            <a:r>
              <a:rPr lang="zh-CN" altLang="en-US" dirty="0"/>
              <a:t>办公室：暨南大学番禺校区知识产权楼</a:t>
            </a:r>
            <a:r>
              <a:rPr lang="en-US" altLang="zh-CN" dirty="0"/>
              <a:t>906</a:t>
            </a:r>
          </a:p>
          <a:p>
            <a:r>
              <a:rPr lang="zh-CN" altLang="en-US" dirty="0"/>
              <a:t>电子邮箱：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liuyi@jnu.edu.cn</a:t>
            </a:r>
            <a:r>
              <a:rPr lang="zh-CN" altLang="en-US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i@liuyi.pro</a:t>
            </a:r>
          </a:p>
          <a:p>
            <a:r>
              <a:rPr lang="zh-CN" altLang="en-US" dirty="0">
                <a:latin typeface="+mn-ea"/>
                <a:ea typeface="+mn-ea"/>
                <a:cs typeface="Courier New" panose="02070309020205020404" pitchFamily="49" charset="0"/>
              </a:rPr>
              <a:t>个人主页：</a:t>
            </a:r>
            <a:r>
              <a:rPr lang="en-US" altLang="zh-CN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https://liuyi.pro</a:t>
            </a:r>
            <a:endParaRPr lang="zh-CN" altLang="en-US" sz="2800" dirty="0">
              <a:solidFill>
                <a:srgbClr val="0070C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6D925B-D9D7-4E5E-826B-8C68561B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49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5D903-0904-478C-970A-2D1F08DEB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更更高级别的编程语言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DD3978-7E28-43D6-877B-236AF6859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Scratch</a:t>
            </a:r>
          </a:p>
          <a:p>
            <a:pPr lvl="1"/>
            <a:r>
              <a:rPr lang="zh-CN" altLang="en-US" dirty="0"/>
              <a:t>我键盘都不想敲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2A1D08-6235-4BC7-A9D2-97C30DED3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495A680-DCFF-40AE-A09A-CBAA7A3F7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461" y="1292236"/>
            <a:ext cx="3855720" cy="1460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4775A3B2-9AD9-4847-94D5-6216F434D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175" y="3009889"/>
            <a:ext cx="5009083" cy="246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0760E9-6603-4C7B-800E-EF323DC4C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009889"/>
            <a:ext cx="3672920" cy="3034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7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2D4B6-44BF-4033-8607-214AFB37A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C/C++</a:t>
            </a:r>
            <a:r>
              <a:rPr lang="zh-CN" altLang="en-US" dirty="0"/>
              <a:t>不容易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737514-9456-4B16-9C3C-2982B3005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语法复杂，容易出错，指针等概念较难掌握等等等等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B4E04C-47E0-43FB-9536-66DC199D8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050440" y="6186709"/>
            <a:ext cx="74521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75DEBB-0241-4576-AE42-CE920494C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5707" y="1465282"/>
            <a:ext cx="1231902" cy="123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c language">
            <a:extLst>
              <a:ext uri="{FF2B5EF4-FFF2-40B4-BE49-F238E27FC236}">
                <a16:creationId xmlns:a16="http://schemas.microsoft.com/office/drawing/2014/main" id="{DF677A9E-CCD1-4DD0-80D4-692476A59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225" y="2298894"/>
            <a:ext cx="2213945" cy="201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D6575F10-482A-411D-BA31-E8E7A6F54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7" t="17302" r="8736" b="21499"/>
          <a:stretch/>
        </p:blipFill>
        <p:spPr bwMode="auto">
          <a:xfrm>
            <a:off x="4947393" y="2475227"/>
            <a:ext cx="3063240" cy="149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A4A735-C422-434F-972D-99CFD1E489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2141" y="4153177"/>
            <a:ext cx="3133743" cy="23114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092884A-9683-4BD0-8F63-1BD1728BC8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4276" y="4059088"/>
            <a:ext cx="3229131" cy="250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07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62F1F1-6880-42E3-8BB4-9B3DB89C7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但是！</a:t>
            </a:r>
            <a:r>
              <a:rPr lang="en-US" altLang="zh-CN" dirty="0"/>
              <a:t>C++</a:t>
            </a:r>
            <a:r>
              <a:rPr lang="zh-CN" altLang="en-US" dirty="0"/>
              <a:t>的优势明显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6318D2-F38B-4B67-A5C4-8EF982331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大多数基础计算机系统由</a:t>
            </a:r>
            <a:r>
              <a:rPr lang="en-US" altLang="zh-CN" dirty="0"/>
              <a:t>C++</a:t>
            </a:r>
            <a:r>
              <a:rPr lang="zh-CN" altLang="en-US" dirty="0"/>
              <a:t>开发</a:t>
            </a:r>
            <a:endParaRPr lang="en-US" altLang="zh-CN" dirty="0"/>
          </a:p>
          <a:p>
            <a:pPr lvl="1"/>
            <a:r>
              <a:rPr lang="en-US" altLang="zh-CN" dirty="0"/>
              <a:t>Linux</a:t>
            </a:r>
          </a:p>
          <a:p>
            <a:pPr lvl="1"/>
            <a:r>
              <a:rPr lang="en-US" altLang="zh-CN" dirty="0"/>
              <a:t>MySQL</a:t>
            </a:r>
          </a:p>
          <a:p>
            <a:pPr lvl="1"/>
            <a:r>
              <a:rPr lang="en-US" altLang="zh-CN" dirty="0"/>
              <a:t>OpenCV</a:t>
            </a:r>
          </a:p>
          <a:p>
            <a:pPr lvl="1"/>
            <a:r>
              <a:rPr lang="en-US" altLang="zh-CN" dirty="0"/>
              <a:t>TensorFlow</a:t>
            </a:r>
            <a:r>
              <a:rPr lang="zh-CN" altLang="en-US" dirty="0"/>
              <a:t>，</a:t>
            </a:r>
            <a:r>
              <a:rPr lang="en-US" altLang="zh-CN" dirty="0" err="1"/>
              <a:t>PyTorch</a:t>
            </a:r>
            <a:r>
              <a:rPr lang="zh-CN" altLang="en-US" dirty="0"/>
              <a:t>后端</a:t>
            </a:r>
            <a:endParaRPr lang="en-US" altLang="zh-CN" dirty="0"/>
          </a:p>
          <a:p>
            <a:pPr lvl="1"/>
            <a:r>
              <a:rPr lang="zh-CN" altLang="en-US" dirty="0"/>
              <a:t>各类游戏引擎（如虚幻）</a:t>
            </a:r>
            <a:endParaRPr lang="en-US" altLang="zh-CN" dirty="0"/>
          </a:p>
          <a:p>
            <a:pPr lvl="1"/>
            <a:r>
              <a:rPr lang="en-US" altLang="zh-CN" dirty="0"/>
              <a:t>…</a:t>
            </a:r>
          </a:p>
          <a:p>
            <a:r>
              <a:rPr lang="zh-CN" altLang="en-US" dirty="0"/>
              <a:t>效率高</a:t>
            </a:r>
            <a:endParaRPr lang="en-US" altLang="zh-CN" dirty="0"/>
          </a:p>
          <a:p>
            <a:pPr lvl="1"/>
            <a:r>
              <a:rPr lang="zh-CN" altLang="en-US" dirty="0"/>
              <a:t>编译器优化程度高</a:t>
            </a:r>
            <a:endParaRPr lang="en-US" altLang="zh-CN" dirty="0"/>
          </a:p>
          <a:p>
            <a:pPr lvl="1"/>
            <a:r>
              <a:rPr lang="zh-CN" altLang="en-US" dirty="0"/>
              <a:t>可以直接访问内存</a:t>
            </a:r>
            <a:endParaRPr lang="en-US" altLang="zh-CN" dirty="0"/>
          </a:p>
          <a:p>
            <a:pPr lvl="1"/>
            <a:r>
              <a:rPr lang="zh-CN" altLang="en-US" dirty="0"/>
              <a:t>计算上高效</a:t>
            </a:r>
            <a:endParaRPr lang="en-US" altLang="zh-CN" dirty="0"/>
          </a:p>
          <a:p>
            <a:pPr lvl="1"/>
            <a:r>
              <a:rPr lang="en-US" altLang="zh-CN" dirty="0"/>
              <a:t>AI</a:t>
            </a:r>
            <a:r>
              <a:rPr lang="zh-CN" altLang="en-US" dirty="0"/>
              <a:t>算法、密码学算法等实现的重要语言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98BC9-0E9F-49A8-8DB8-50D4FFAF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2865F863-34D9-40A1-984B-2A72BEBF1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5799" y="4273576"/>
            <a:ext cx="1179640" cy="117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25FDC7D-F40C-40B1-A733-C0EFF4312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307" y="1119616"/>
            <a:ext cx="5002306" cy="211430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CA6695B-FEE9-4E49-88DB-764F4ED7665F}"/>
              </a:ext>
            </a:extLst>
          </p:cNvPr>
          <p:cNvSpPr txBox="1"/>
          <p:nvPr/>
        </p:nvSpPr>
        <p:spPr>
          <a:xfrm>
            <a:off x="6897308" y="3319844"/>
            <a:ext cx="500230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0" i="0" dirty="0">
                <a:effectLst/>
                <a:latin typeface="PingFang SC"/>
              </a:rPr>
              <a:t>【</a:t>
            </a:r>
            <a:r>
              <a:rPr lang="zh-CN" altLang="en-US" b="0" i="0" dirty="0">
                <a:effectLst/>
                <a:latin typeface="PingFang SC"/>
              </a:rPr>
              <a:t>绝区零</a:t>
            </a:r>
            <a:r>
              <a:rPr lang="en-US" altLang="zh-CN" b="0" i="0" dirty="0">
                <a:effectLst/>
                <a:latin typeface="PingFang SC"/>
              </a:rPr>
              <a:t>】</a:t>
            </a:r>
            <a:r>
              <a:rPr lang="zh-CN" altLang="en-US" b="0" i="0" dirty="0">
                <a:effectLst/>
                <a:latin typeface="PingFang SC"/>
              </a:rPr>
              <a:t>原来这</a:t>
            </a:r>
            <a:r>
              <a:rPr lang="en-US" altLang="zh-CN" b="0" i="0" dirty="0">
                <a:effectLst/>
                <a:latin typeface="PingFang SC"/>
              </a:rPr>
              <a:t>HDD</a:t>
            </a:r>
            <a:r>
              <a:rPr lang="zh-CN" altLang="en-US" b="0" i="0" dirty="0">
                <a:effectLst/>
                <a:latin typeface="PingFang SC"/>
              </a:rPr>
              <a:t>是用</a:t>
            </a:r>
            <a:r>
              <a:rPr lang="en-US" altLang="zh-CN" b="0" i="0" dirty="0">
                <a:effectLst/>
                <a:latin typeface="PingFang SC"/>
              </a:rPr>
              <a:t>C++</a:t>
            </a:r>
            <a:r>
              <a:rPr lang="zh-CN" altLang="en-US" b="0" i="0" dirty="0">
                <a:effectLst/>
                <a:latin typeface="PingFang SC"/>
              </a:rPr>
              <a:t>写的啊？</a:t>
            </a:r>
            <a:endParaRPr lang="en-US" altLang="zh-CN" b="0" i="0" dirty="0">
              <a:effectLst/>
              <a:latin typeface="PingFang SC"/>
            </a:endParaRPr>
          </a:p>
          <a:p>
            <a:pPr algn="ctr"/>
            <a:r>
              <a:rPr lang="en-US" altLang="zh-CN" b="0" i="0" dirty="0">
                <a:effectLst/>
                <a:latin typeface="PingFang SC"/>
              </a:rPr>
              <a:t>https://www.bilibili.com/video/BV1QE421A7Y9</a:t>
            </a:r>
            <a:endParaRPr lang="zh-CN" altLang="en-US" b="0" i="0" dirty="0">
              <a:effectLst/>
              <a:latin typeface="PingFang SC"/>
            </a:endParaRPr>
          </a:p>
        </p:txBody>
      </p:sp>
    </p:spTree>
    <p:extLst>
      <p:ext uri="{BB962C8B-B14F-4D97-AF65-F5344CB8AC3E}">
        <p14:creationId xmlns:p14="http://schemas.microsoft.com/office/powerpoint/2010/main" val="211581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3DEAE1C9-DB2F-492D-9E98-6E19A6F22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</a:t>
            </a:r>
            <a:r>
              <a:rPr lang="en-US" altLang="zh-CN" dirty="0"/>
              <a:t>C++</a:t>
            </a:r>
            <a:r>
              <a:rPr lang="zh-CN" altLang="en-US" dirty="0"/>
              <a:t>例子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1D2147B-884D-45D5-9E39-1904674E1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71F6F3-337C-48BF-B1E5-9CB4BCF93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47C00D-E7FF-4804-A4F8-AE160D911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500" y="2554877"/>
            <a:ext cx="3119449" cy="278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498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8C03E09-C4F4-441B-B960-36A0683B6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hello.cpp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91281D-339C-4BB5-B861-E50B5DAC8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" altLang="zh-CN" dirty="0">
                <a:solidFill>
                  <a:srgbClr val="008000"/>
                </a:solidFill>
                <a:latin typeface="Courier"/>
              </a:rPr>
              <a:t>//C++ example in C++11</a:t>
            </a:r>
            <a:endParaRPr lang="en" altLang="zh-CN" dirty="0">
              <a:solidFill>
                <a:srgbClr val="000000"/>
              </a:solidFill>
              <a:latin typeface="Courier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Courier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Courier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Courier"/>
              </a:rPr>
              <a:t>&lt;iostream&gt;</a:t>
            </a:r>
            <a:endParaRPr lang="en" altLang="zh-CN" dirty="0">
              <a:solidFill>
                <a:srgbClr val="000000"/>
              </a:solidFill>
              <a:latin typeface="Courier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Courier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Courier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Courier"/>
              </a:rPr>
              <a:t>&lt;vector&gt;</a:t>
            </a:r>
            <a:endParaRPr lang="en" altLang="zh-CN" dirty="0">
              <a:solidFill>
                <a:srgbClr val="000000"/>
              </a:solidFill>
              <a:latin typeface="Courier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Courier"/>
              </a:rPr>
              <a:t>#include</a:t>
            </a:r>
            <a:r>
              <a:rPr lang="en" altLang="zh-CN" dirty="0">
                <a:solidFill>
                  <a:srgbClr val="0000FF"/>
                </a:solidFill>
                <a:latin typeface="Courier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Courier"/>
              </a:rPr>
              <a:t>&lt;string&gt;</a:t>
            </a:r>
          </a:p>
          <a:p>
            <a:pPr marL="0" indent="0">
              <a:buNone/>
            </a:pPr>
            <a:br>
              <a:rPr lang="en" altLang="zh-CN" dirty="0">
                <a:solidFill>
                  <a:srgbClr val="000000"/>
                </a:solidFill>
                <a:latin typeface="Courier"/>
              </a:rPr>
            </a:br>
            <a:r>
              <a:rPr lang="en" altLang="zh-CN" dirty="0">
                <a:solidFill>
                  <a:srgbClr val="AF00DB"/>
                </a:solidFill>
                <a:latin typeface="Courier"/>
              </a:rPr>
              <a:t>using</a:t>
            </a:r>
            <a:r>
              <a:rPr lang="en" altLang="zh-CN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dirty="0">
                <a:solidFill>
                  <a:srgbClr val="0000FF"/>
                </a:solidFill>
                <a:latin typeface="Courier"/>
              </a:rPr>
              <a:t>namespace</a:t>
            </a:r>
            <a:r>
              <a:rPr lang="en" altLang="zh-CN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Courier"/>
              </a:rPr>
              <a:t>std</a:t>
            </a:r>
            <a:r>
              <a:rPr lang="en" altLang="zh-CN" dirty="0">
                <a:solidFill>
                  <a:srgbClr val="000000"/>
                </a:solidFill>
                <a:latin typeface="Courier"/>
              </a:rPr>
              <a:t>;</a:t>
            </a:r>
          </a:p>
          <a:p>
            <a:pPr marL="0" indent="0">
              <a:buNone/>
            </a:pPr>
            <a:endParaRPr lang="en" altLang="zh-CN" dirty="0">
              <a:solidFill>
                <a:srgbClr val="000000"/>
              </a:solidFill>
              <a:latin typeface="Courier"/>
            </a:endParaRPr>
          </a:p>
          <a:p>
            <a:pPr marL="0" indent="0">
              <a:buNone/>
            </a:pPr>
            <a:r>
              <a:rPr lang="en" altLang="zh-CN" dirty="0">
                <a:solidFill>
                  <a:srgbClr val="0000FF"/>
                </a:solidFill>
                <a:latin typeface="Courier"/>
              </a:rPr>
              <a:t>int</a:t>
            </a:r>
            <a:r>
              <a:rPr lang="en" altLang="zh-CN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Courier"/>
              </a:rPr>
              <a:t>main</a:t>
            </a:r>
            <a:r>
              <a:rPr lang="en" altLang="zh-CN" dirty="0">
                <a:solidFill>
                  <a:srgbClr val="000000"/>
                </a:solidFill>
                <a:latin typeface="Courier"/>
              </a:rPr>
              <a:t>()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Courier"/>
              </a:rPr>
              <a:t>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267F99"/>
                </a:solidFill>
                <a:latin typeface="Courier"/>
              </a:rPr>
              <a:t>    vector</a:t>
            </a:r>
            <a:r>
              <a:rPr lang="en" altLang="zh-CN" dirty="0">
                <a:solidFill>
                  <a:srgbClr val="000000"/>
                </a:solidFill>
                <a:latin typeface="Courier"/>
              </a:rPr>
              <a:t>&lt;</a:t>
            </a:r>
            <a:r>
              <a:rPr lang="en" altLang="zh-CN" dirty="0">
                <a:solidFill>
                  <a:srgbClr val="267F99"/>
                </a:solidFill>
                <a:latin typeface="Courier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Courier"/>
              </a:rPr>
              <a:t>&gt; </a:t>
            </a:r>
            <a:r>
              <a:rPr lang="en" altLang="zh-CN" dirty="0">
                <a:solidFill>
                  <a:srgbClr val="001080"/>
                </a:solidFill>
                <a:latin typeface="Courier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Courier"/>
              </a:rPr>
              <a:t> {</a:t>
            </a:r>
            <a:r>
              <a:rPr lang="en" altLang="zh-CN" dirty="0">
                <a:solidFill>
                  <a:srgbClr val="A31515"/>
                </a:solidFill>
                <a:latin typeface="Courier"/>
              </a:rPr>
              <a:t>"Hello"</a:t>
            </a:r>
            <a:r>
              <a:rPr lang="en" altLang="zh-CN" dirty="0">
                <a:solidFill>
                  <a:srgbClr val="000000"/>
                </a:solidFill>
                <a:latin typeface="Courier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Courier"/>
              </a:rPr>
              <a:t>"C++"</a:t>
            </a:r>
            <a:r>
              <a:rPr lang="en" altLang="zh-CN" dirty="0">
                <a:solidFill>
                  <a:srgbClr val="000000"/>
                </a:solidFill>
                <a:latin typeface="Courier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Courier"/>
              </a:rPr>
              <a:t>"World"</a:t>
            </a:r>
            <a:r>
              <a:rPr lang="en" altLang="zh-CN" dirty="0">
                <a:solidFill>
                  <a:srgbClr val="000000"/>
                </a:solidFill>
                <a:latin typeface="Courier"/>
              </a:rPr>
              <a:t>, </a:t>
            </a:r>
            <a:r>
              <a:rPr lang="en" altLang="zh-CN" dirty="0">
                <a:solidFill>
                  <a:srgbClr val="A31515"/>
                </a:solidFill>
                <a:latin typeface="Courier"/>
              </a:rPr>
              <a:t>"!"</a:t>
            </a:r>
            <a:r>
              <a:rPr lang="en" altLang="zh-CN" dirty="0">
                <a:solidFill>
                  <a:srgbClr val="000000"/>
                </a:solidFill>
                <a:latin typeface="Courier"/>
              </a:rPr>
              <a:t>};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AF00DB"/>
                </a:solidFill>
                <a:latin typeface="Courier"/>
              </a:rPr>
              <a:t>    for</a:t>
            </a:r>
            <a:r>
              <a:rPr lang="en" altLang="zh-CN" dirty="0">
                <a:solidFill>
                  <a:srgbClr val="000000"/>
                </a:solidFill>
                <a:latin typeface="Courier"/>
              </a:rPr>
              <a:t> (</a:t>
            </a:r>
            <a:r>
              <a:rPr lang="en" altLang="zh-CN" dirty="0">
                <a:solidFill>
                  <a:srgbClr val="0000FF"/>
                </a:solidFill>
                <a:latin typeface="Courier"/>
              </a:rPr>
              <a:t>const</a:t>
            </a:r>
            <a:r>
              <a:rPr lang="en" altLang="zh-CN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dirty="0">
                <a:solidFill>
                  <a:srgbClr val="267F99"/>
                </a:solidFill>
                <a:latin typeface="Courier"/>
              </a:rPr>
              <a:t>string</a:t>
            </a:r>
            <a:r>
              <a:rPr lang="en" altLang="zh-CN" dirty="0">
                <a:solidFill>
                  <a:srgbClr val="000000"/>
                </a:solidFill>
                <a:latin typeface="Courier"/>
              </a:rPr>
              <a:t>&amp; </a:t>
            </a:r>
            <a:r>
              <a:rPr lang="en" altLang="zh-CN" dirty="0">
                <a:solidFill>
                  <a:srgbClr val="001080"/>
                </a:solidFill>
                <a:latin typeface="Courier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Courier"/>
              </a:rPr>
              <a:t> : </a:t>
            </a:r>
            <a:r>
              <a:rPr lang="en" altLang="zh-CN" dirty="0">
                <a:solidFill>
                  <a:srgbClr val="001080"/>
                </a:solidFill>
                <a:latin typeface="Courier"/>
              </a:rPr>
              <a:t>msg</a:t>
            </a:r>
            <a:r>
              <a:rPr lang="en" altLang="zh-CN" dirty="0">
                <a:solidFill>
                  <a:srgbClr val="000000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Courier"/>
              </a:rPr>
              <a:t>    {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Courier"/>
              </a:rPr>
              <a:t>        cout</a:t>
            </a:r>
            <a:r>
              <a:rPr lang="en" altLang="zh-CN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Courier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dirty="0">
                <a:solidFill>
                  <a:srgbClr val="001080"/>
                </a:solidFill>
                <a:latin typeface="Courier"/>
              </a:rPr>
              <a:t>word</a:t>
            </a:r>
            <a:r>
              <a:rPr lang="en" altLang="zh-CN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Courier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dirty="0">
                <a:solidFill>
                  <a:srgbClr val="A31515"/>
                </a:solidFill>
                <a:latin typeface="Courier"/>
              </a:rPr>
              <a:t>" "</a:t>
            </a:r>
            <a:r>
              <a:rPr lang="en" altLang="zh-CN" dirty="0">
                <a:solidFill>
                  <a:srgbClr val="000000"/>
                </a:solidFill>
                <a:latin typeface="Courier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Courier"/>
              </a:rPr>
              <a:t>    }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1080"/>
                </a:solidFill>
                <a:latin typeface="Courier"/>
              </a:rPr>
              <a:t>    cout</a:t>
            </a:r>
            <a:r>
              <a:rPr lang="en" altLang="zh-CN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Courier"/>
              </a:rPr>
              <a:t>&lt;&lt;</a:t>
            </a:r>
            <a:r>
              <a:rPr lang="en" altLang="zh-CN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dirty="0">
                <a:solidFill>
                  <a:srgbClr val="795E26"/>
                </a:solidFill>
                <a:latin typeface="Courier"/>
              </a:rPr>
              <a:t>endl</a:t>
            </a:r>
            <a:r>
              <a:rPr lang="en" altLang="zh-CN" dirty="0">
                <a:solidFill>
                  <a:srgbClr val="000000"/>
                </a:solidFill>
                <a:latin typeface="Courier"/>
              </a:rPr>
              <a:t>;</a:t>
            </a:r>
          </a:p>
          <a:p>
            <a:pPr marL="0" indent="0">
              <a:buNone/>
            </a:pPr>
            <a:r>
              <a:rPr lang="en" altLang="zh-CN" dirty="0">
                <a:solidFill>
                  <a:srgbClr val="000000"/>
                </a:solidFill>
                <a:latin typeface="Courier"/>
              </a:rPr>
              <a:t>}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11DC24-78DC-4D88-BE1A-512F17077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5C07D5-B57A-4184-B454-5BDC32A72E26}"/>
              </a:ext>
            </a:extLst>
          </p:cNvPr>
          <p:cNvSpPr/>
          <p:nvPr/>
        </p:nvSpPr>
        <p:spPr>
          <a:xfrm>
            <a:off x="838200" y="5942568"/>
            <a:ext cx="104868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hello</a:t>
            </a:r>
            <a:r>
              <a:rPr lang="en" altLang="zh-CN" dirty="0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97883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B9D3D4-E4CA-4D6E-B92E-5793709C5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编译并运行程序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CFD521-BC90-46E9-BBC7-B1F5BE4E1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编译 </a:t>
            </a:r>
            <a:r>
              <a:rPr lang="en-US" altLang="zh-CN" dirty="0"/>
              <a:t>hello.cpp</a:t>
            </a:r>
          </a:p>
          <a:p>
            <a:pPr lvl="1"/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g++ hello.cpp</a:t>
            </a:r>
          </a:p>
          <a:p>
            <a:r>
              <a:rPr lang="en-US" altLang="zh-CN" dirty="0"/>
              <a:t>msg </a:t>
            </a:r>
            <a:r>
              <a:rPr lang="zh-CN" altLang="en-US" dirty="0"/>
              <a:t>初始化的语法为</a:t>
            </a:r>
            <a:r>
              <a:rPr lang="en-US" altLang="zh-CN" dirty="0"/>
              <a:t>C++11</a:t>
            </a:r>
            <a:r>
              <a:rPr lang="zh-CN" altLang="en-US" dirty="0"/>
              <a:t>标准，因此我们</a:t>
            </a:r>
            <a:r>
              <a:rPr lang="zh-CN" altLang="en-US" b="1" dirty="0">
                <a:solidFill>
                  <a:srgbClr val="0070C0"/>
                </a:solidFill>
              </a:rPr>
              <a:t>可能需要</a:t>
            </a:r>
            <a:endParaRPr lang="en-US" altLang="zh-CN" b="1" dirty="0">
              <a:solidFill>
                <a:srgbClr val="0070C0"/>
              </a:solidFill>
            </a:endParaRPr>
          </a:p>
          <a:p>
            <a:pPr lvl="1"/>
            <a:r>
              <a:rPr kumimoji="1" lang="en-US" altLang="zh-CN" dirty="0">
                <a:latin typeface="Courier" pitchFamily="2" charset="0"/>
              </a:rPr>
              <a:t>g++ hello.cpp --std=</a:t>
            </a:r>
            <a:r>
              <a:rPr kumimoji="1" lang="en-US" altLang="zh-CN" dirty="0" err="1">
                <a:latin typeface="Courier" pitchFamily="2" charset="0"/>
              </a:rPr>
              <a:t>c++</a:t>
            </a:r>
            <a:r>
              <a:rPr kumimoji="1" lang="en-US" altLang="zh-CN" dirty="0">
                <a:latin typeface="Courier" pitchFamily="2" charset="0"/>
              </a:rPr>
              <a:t>11</a:t>
            </a:r>
          </a:p>
          <a:p>
            <a:r>
              <a:rPr kumimoji="1" lang="zh-CN" altLang="en-US" dirty="0">
                <a:latin typeface="Courier" pitchFamily="2" charset="0"/>
              </a:rPr>
              <a:t>可以通过</a:t>
            </a:r>
            <a:r>
              <a:rPr kumimoji="1" lang="en-US" altLang="zh-CN" dirty="0">
                <a:latin typeface="Courier" pitchFamily="2" charset="0"/>
              </a:rPr>
              <a:t>-o</a:t>
            </a:r>
            <a:r>
              <a:rPr kumimoji="1" lang="zh-CN" altLang="en-US" dirty="0">
                <a:latin typeface="Courier" pitchFamily="2" charset="0"/>
              </a:rPr>
              <a:t>的选项修改输出的文件名</a:t>
            </a:r>
            <a:endParaRPr kumimoji="1" lang="en-US" altLang="zh-CN" dirty="0">
              <a:latin typeface="Courier" pitchFamily="2" charset="0"/>
            </a:endParaRPr>
          </a:p>
          <a:p>
            <a:pPr lvl="1"/>
            <a:r>
              <a:rPr kumimoji="1" lang="en-US" altLang="zh-CN" dirty="0">
                <a:latin typeface="Courier" pitchFamily="2" charset="0"/>
              </a:rPr>
              <a:t>g++ hello.cpp --std=</a:t>
            </a:r>
            <a:r>
              <a:rPr kumimoji="1" lang="en-US" altLang="zh-CN" dirty="0" err="1">
                <a:latin typeface="Courier" pitchFamily="2" charset="0"/>
              </a:rPr>
              <a:t>c++</a:t>
            </a:r>
            <a:r>
              <a:rPr kumimoji="1" lang="en-US" altLang="zh-CN" dirty="0">
                <a:latin typeface="Courier" pitchFamily="2" charset="0"/>
              </a:rPr>
              <a:t>11 -o hello</a:t>
            </a:r>
          </a:p>
          <a:p>
            <a:r>
              <a:rPr kumimoji="1" lang="zh-CN" altLang="en-US" dirty="0">
                <a:latin typeface="Courier" pitchFamily="2" charset="0"/>
              </a:rPr>
              <a:t>执行</a:t>
            </a:r>
            <a:endParaRPr kumimoji="1" lang="en-US" altLang="zh-CN" dirty="0">
              <a:latin typeface="Courier" pitchFamily="2" charset="0"/>
            </a:endParaRPr>
          </a:p>
          <a:p>
            <a:pPr lvl="1"/>
            <a:r>
              <a:rPr kumimoji="1" lang="en-US" altLang="zh-CN" dirty="0">
                <a:latin typeface="Courier" pitchFamily="2" charset="0"/>
              </a:rPr>
              <a:t>./hello</a:t>
            </a:r>
            <a:r>
              <a:rPr kumimoji="1" lang="zh-CN" altLang="en-US" dirty="0">
                <a:latin typeface="Courier" pitchFamily="2" charset="0"/>
              </a:rPr>
              <a:t> </a:t>
            </a:r>
            <a:r>
              <a:rPr kumimoji="1" lang="en-US" altLang="zh-CN" dirty="0">
                <a:solidFill>
                  <a:srgbClr val="0070C0"/>
                </a:solidFill>
                <a:latin typeface="Courier" pitchFamily="2" charset="0"/>
              </a:rPr>
              <a:t>(in Linux)</a:t>
            </a:r>
          </a:p>
          <a:p>
            <a:pPr lvl="1"/>
            <a:r>
              <a:rPr kumimoji="1" lang="en-US" altLang="zh-CN" dirty="0">
                <a:latin typeface="Courier" pitchFamily="2" charset="0"/>
              </a:rPr>
              <a:t>./hello.exe </a:t>
            </a:r>
            <a:r>
              <a:rPr kumimoji="1" lang="en-US" altLang="zh-CN" dirty="0">
                <a:solidFill>
                  <a:srgbClr val="0070C0"/>
                </a:solidFill>
                <a:latin typeface="Courier" pitchFamily="2" charset="0"/>
              </a:rPr>
              <a:t>(in Windows)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3A5FFA-E536-4259-9DB3-BC833B116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03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49E3C7D-948F-44F9-B70C-E6440A64B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编译与链接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E7674E8-AEFE-4921-87B1-5DC0359FF3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F0E8A9-3FB5-4AE4-A89D-EAD9F7334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88805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EAB6B7-88DF-4BD2-AE44-87DE5F34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函数原型与定义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242640-BB6E-4AB3-B3BE-7C906ED59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函数原型通常放在头文件中 （</a:t>
            </a:r>
            <a:r>
              <a:rPr lang="en-US" altLang="zh-CN" dirty="0"/>
              <a:t>*.h,</a:t>
            </a:r>
            <a:r>
              <a:rPr lang="zh-CN" altLang="en-US" dirty="0"/>
              <a:t> </a:t>
            </a:r>
            <a:r>
              <a:rPr lang="en-US" altLang="zh-CN" dirty="0"/>
              <a:t>*.</a:t>
            </a:r>
            <a:r>
              <a:rPr lang="en-US" altLang="zh-CN" dirty="0" err="1"/>
              <a:t>hpp</a:t>
            </a:r>
            <a:r>
              <a:rPr lang="zh-CN" altLang="en-US" dirty="0"/>
              <a:t>）</a:t>
            </a:r>
            <a:endParaRPr lang="en-US" altLang="zh-CN" dirty="0"/>
          </a:p>
          <a:p>
            <a:pPr marL="457200" lvl="1" indent="0">
              <a:buNone/>
            </a:pPr>
            <a:r>
              <a:rPr kumimoji="1" lang="en" altLang="zh-CN" dirty="0">
                <a:latin typeface="Courier" pitchFamily="2" charset="0"/>
              </a:rPr>
              <a:t>int mul(int a, int b);</a:t>
            </a:r>
          </a:p>
          <a:p>
            <a:pPr lvl="1"/>
            <a:endParaRPr lang="en-US" altLang="zh-CN" dirty="0"/>
          </a:p>
          <a:p>
            <a:r>
              <a:rPr lang="zh-CN" altLang="en-US" dirty="0"/>
              <a:t>函数定义通常放在源文件中（</a:t>
            </a:r>
            <a:r>
              <a:rPr lang="en-US" altLang="zh-CN" dirty="0"/>
              <a:t>*.c, *.</a:t>
            </a:r>
            <a:r>
              <a:rPr lang="en-US" altLang="zh-CN" dirty="0" err="1"/>
              <a:t>cpp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 indent="0">
              <a:buNone/>
            </a:pPr>
            <a:r>
              <a:rPr kumimoji="1" lang="en" altLang="zh-CN" dirty="0">
                <a:latin typeface="Courier" pitchFamily="2" charset="0"/>
              </a:rPr>
              <a:t>int mul(int a, int b)</a:t>
            </a:r>
            <a:br>
              <a:rPr kumimoji="1" lang="en" altLang="zh-CN" dirty="0">
                <a:latin typeface="Courier" pitchFamily="2" charset="0"/>
              </a:rPr>
            </a:br>
            <a:r>
              <a:rPr kumimoji="1" lang="en" altLang="zh-CN" dirty="0">
                <a:latin typeface="Courier" pitchFamily="2" charset="0"/>
              </a:rPr>
              <a:t>{</a:t>
            </a:r>
          </a:p>
          <a:p>
            <a:pPr lvl="1" indent="0">
              <a:buNone/>
            </a:pPr>
            <a:r>
              <a:rPr kumimoji="1" lang="en" altLang="zh-CN" dirty="0">
                <a:latin typeface="Courier" pitchFamily="2" charset="0"/>
              </a:rPr>
              <a:t>    return a * b;</a:t>
            </a:r>
          </a:p>
          <a:p>
            <a:pPr lvl="1" indent="0">
              <a:buNone/>
            </a:pPr>
            <a:r>
              <a:rPr kumimoji="1" lang="en" altLang="zh-CN" dirty="0">
                <a:latin typeface="Courier" pitchFamily="2" charset="0"/>
              </a:rPr>
              <a:t>}</a:t>
            </a:r>
            <a:endParaRPr kumimoji="1" lang="zh-CN" altLang="en-US" dirty="0"/>
          </a:p>
          <a:p>
            <a:pPr lvl="1"/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6F4585-E1B6-48FF-AE8D-90FDCE6E5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4487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5E5B2-C87B-4C31-886A-4B6A6FC6F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把源代码分散到多个文件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72820C-B549-48D0-9A56-F998B2746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11BA285-CAAB-43ED-B4EF-057B7CD17E68}"/>
              </a:ext>
            </a:extLst>
          </p:cNvPr>
          <p:cNvSpPr txBox="1">
            <a:spLocks/>
          </p:cNvSpPr>
          <p:nvPr/>
        </p:nvSpPr>
        <p:spPr>
          <a:xfrm>
            <a:off x="1000054" y="1413678"/>
            <a:ext cx="4723340" cy="5029354"/>
          </a:xfrm>
          <a:prstGeom prst="rect">
            <a:avLst/>
          </a:prstGeom>
          <a:ln>
            <a:solidFill>
              <a:schemeClr val="dk1"/>
            </a:solidFill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 altLang="zh-CN" sz="1600" dirty="0">
                <a:solidFill>
                  <a:srgbClr val="AF00DB"/>
                </a:solidFill>
                <a:latin typeface="Courier"/>
              </a:rPr>
              <a:t>#include</a:t>
            </a:r>
            <a:r>
              <a:rPr lang="en" altLang="zh-CN" sz="1600" dirty="0">
                <a:solidFill>
                  <a:srgbClr val="0000FF"/>
                </a:solidFill>
                <a:latin typeface="Courier"/>
              </a:rPr>
              <a:t> </a:t>
            </a:r>
            <a:r>
              <a:rPr lang="en" altLang="zh-CN" sz="1600" dirty="0">
                <a:solidFill>
                  <a:srgbClr val="A31515"/>
                </a:solidFill>
                <a:latin typeface="Courier"/>
              </a:rPr>
              <a:t>&lt;iostream&gt;</a:t>
            </a:r>
            <a:endParaRPr lang="en" altLang="zh-CN" sz="1600" dirty="0">
              <a:solidFill>
                <a:srgbClr val="000000"/>
              </a:solidFill>
              <a:latin typeface="Courier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" altLang="zh-CN" sz="1600" dirty="0">
                <a:solidFill>
                  <a:srgbClr val="AF00DB"/>
                </a:solidFill>
                <a:latin typeface="Courier"/>
              </a:rPr>
              <a:t>#include</a:t>
            </a:r>
            <a:r>
              <a:rPr lang="en" altLang="zh-CN" sz="1600" dirty="0">
                <a:solidFill>
                  <a:srgbClr val="0000FF"/>
                </a:solidFill>
                <a:latin typeface="Courier"/>
              </a:rPr>
              <a:t> </a:t>
            </a:r>
            <a:r>
              <a:rPr lang="en" altLang="zh-CN" sz="1600" dirty="0">
                <a:solidFill>
                  <a:srgbClr val="A31515"/>
                </a:solidFill>
                <a:latin typeface="Courier"/>
              </a:rPr>
              <a:t>"mul.hpp"</a:t>
            </a:r>
            <a:endParaRPr lang="en" altLang="zh-CN" sz="1600" dirty="0">
              <a:solidFill>
                <a:srgbClr val="000000"/>
              </a:solidFill>
              <a:latin typeface="Courier"/>
            </a:endParaRPr>
          </a:p>
          <a:p>
            <a:pPr marL="0" indent="0">
              <a:buFont typeface="Arial" panose="020B0604020202020204" pitchFamily="34" charset="0"/>
              <a:buNone/>
            </a:pPr>
            <a:br>
              <a:rPr lang="en" altLang="zh-CN" sz="1600" dirty="0">
                <a:solidFill>
                  <a:srgbClr val="000000"/>
                </a:solidFill>
                <a:latin typeface="Courier"/>
              </a:rPr>
            </a:br>
            <a:r>
              <a:rPr lang="en" altLang="zh-CN" sz="1600" dirty="0">
                <a:solidFill>
                  <a:srgbClr val="AF00DB"/>
                </a:solidFill>
                <a:latin typeface="Courier"/>
              </a:rPr>
              <a:t>using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1600" dirty="0">
                <a:solidFill>
                  <a:srgbClr val="0000FF"/>
                </a:solidFill>
                <a:latin typeface="Courier"/>
              </a:rPr>
              <a:t>namespace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1600" dirty="0">
                <a:solidFill>
                  <a:srgbClr val="267F99"/>
                </a:solidFill>
                <a:latin typeface="Courier"/>
              </a:rPr>
              <a:t>std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" altLang="zh-CN" sz="1600" dirty="0">
                <a:solidFill>
                  <a:srgbClr val="0000FF"/>
                </a:solidFill>
                <a:latin typeface="Courier"/>
              </a:rPr>
              <a:t>int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1600" dirty="0">
                <a:solidFill>
                  <a:srgbClr val="795E26"/>
                </a:solidFill>
                <a:latin typeface="Courier"/>
              </a:rPr>
              <a:t>main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()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" altLang="zh-CN" sz="1600" dirty="0">
                <a:solidFill>
                  <a:srgbClr val="0000FF"/>
                </a:solidFill>
                <a:latin typeface="Courier"/>
              </a:rPr>
              <a:t>    int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1600" dirty="0">
                <a:solidFill>
                  <a:srgbClr val="001080"/>
                </a:solidFill>
                <a:latin typeface="Courier"/>
              </a:rPr>
              <a:t>a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, </a:t>
            </a:r>
            <a:r>
              <a:rPr lang="en" altLang="zh-CN" sz="1600" dirty="0">
                <a:solidFill>
                  <a:srgbClr val="001080"/>
                </a:solidFill>
                <a:latin typeface="Courier"/>
              </a:rPr>
              <a:t>b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" altLang="zh-CN" sz="1600" dirty="0">
                <a:solidFill>
                  <a:srgbClr val="0000FF"/>
                </a:solidFill>
                <a:latin typeface="Courier"/>
              </a:rPr>
              <a:t>    int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1600" dirty="0">
                <a:solidFill>
                  <a:srgbClr val="001080"/>
                </a:solidFill>
                <a:latin typeface="Courier"/>
              </a:rPr>
              <a:t>result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" altLang="zh-CN" sz="1600" dirty="0">
                <a:solidFill>
                  <a:srgbClr val="000000"/>
                </a:solidFill>
                <a:latin typeface="Courier"/>
              </a:rPr>
            </a:b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    </a:t>
            </a:r>
            <a:r>
              <a:rPr lang="en" altLang="zh-CN" sz="1600" dirty="0">
                <a:solidFill>
                  <a:srgbClr val="001080"/>
                </a:solidFill>
                <a:latin typeface="Courier"/>
              </a:rPr>
              <a:t>cout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1600" dirty="0">
                <a:solidFill>
                  <a:srgbClr val="795E26"/>
                </a:solidFill>
                <a:latin typeface="Courier"/>
              </a:rPr>
              <a:t>&lt;&lt;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1600" dirty="0">
                <a:solidFill>
                  <a:srgbClr val="A31515"/>
                </a:solidFill>
                <a:latin typeface="Courier"/>
              </a:rPr>
              <a:t>"Pick two integers:"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" altLang="zh-CN" sz="1600" dirty="0">
                <a:solidFill>
                  <a:srgbClr val="001080"/>
                </a:solidFill>
                <a:latin typeface="Courier"/>
              </a:rPr>
              <a:t>    cin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1600" dirty="0">
                <a:solidFill>
                  <a:srgbClr val="795E26"/>
                </a:solidFill>
                <a:latin typeface="Courier"/>
              </a:rPr>
              <a:t>&gt;&gt;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1600" dirty="0">
                <a:solidFill>
                  <a:srgbClr val="001080"/>
                </a:solidFill>
                <a:latin typeface="Courier"/>
              </a:rPr>
              <a:t>a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" altLang="zh-CN" sz="1600" dirty="0">
                <a:solidFill>
                  <a:srgbClr val="001080"/>
                </a:solidFill>
                <a:latin typeface="Courier"/>
              </a:rPr>
              <a:t>    cin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1600" dirty="0">
                <a:solidFill>
                  <a:srgbClr val="795E26"/>
                </a:solidFill>
                <a:latin typeface="Courier"/>
              </a:rPr>
              <a:t>&gt;&gt;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1600" dirty="0">
                <a:solidFill>
                  <a:srgbClr val="001080"/>
                </a:solidFill>
                <a:latin typeface="Courier"/>
              </a:rPr>
              <a:t>b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" altLang="zh-CN" sz="1600" dirty="0">
                <a:solidFill>
                  <a:srgbClr val="000000"/>
                </a:solidFill>
                <a:latin typeface="Courier"/>
              </a:rPr>
            </a:b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    </a:t>
            </a:r>
            <a:r>
              <a:rPr lang="en" altLang="zh-CN" sz="1600" dirty="0">
                <a:solidFill>
                  <a:srgbClr val="001080"/>
                </a:solidFill>
                <a:latin typeface="Courier"/>
              </a:rPr>
              <a:t>result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" altLang="zh-CN" sz="1600" dirty="0">
                <a:solidFill>
                  <a:srgbClr val="795E26"/>
                </a:solidFill>
                <a:latin typeface="Courier"/>
              </a:rPr>
              <a:t>mul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(</a:t>
            </a:r>
            <a:r>
              <a:rPr lang="en" altLang="zh-CN" sz="1600" dirty="0">
                <a:solidFill>
                  <a:srgbClr val="001080"/>
                </a:solidFill>
                <a:latin typeface="Courier"/>
              </a:rPr>
              <a:t>a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, </a:t>
            </a:r>
            <a:r>
              <a:rPr lang="en" altLang="zh-CN" sz="1600" dirty="0">
                <a:solidFill>
                  <a:srgbClr val="001080"/>
                </a:solidFill>
                <a:latin typeface="Courier"/>
              </a:rPr>
              <a:t>b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br>
              <a:rPr lang="en" altLang="zh-CN" sz="1600" dirty="0">
                <a:solidFill>
                  <a:srgbClr val="000000"/>
                </a:solidFill>
                <a:latin typeface="Courier"/>
              </a:rPr>
            </a:b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    </a:t>
            </a:r>
            <a:r>
              <a:rPr lang="en" altLang="zh-CN" sz="1600" dirty="0">
                <a:solidFill>
                  <a:srgbClr val="001080"/>
                </a:solidFill>
                <a:latin typeface="Courier"/>
              </a:rPr>
              <a:t>cout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1600" dirty="0">
                <a:solidFill>
                  <a:srgbClr val="795E26"/>
                </a:solidFill>
                <a:latin typeface="Courier"/>
              </a:rPr>
              <a:t>&lt;&lt;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1600" dirty="0">
                <a:solidFill>
                  <a:srgbClr val="A31515"/>
                </a:solidFill>
                <a:latin typeface="Courier"/>
              </a:rPr>
              <a:t>"The result is "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1600" dirty="0">
                <a:solidFill>
                  <a:srgbClr val="795E26"/>
                </a:solidFill>
                <a:latin typeface="Courier"/>
              </a:rPr>
              <a:t>&lt;&lt;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1600" dirty="0">
                <a:solidFill>
                  <a:srgbClr val="001080"/>
                </a:solidFill>
                <a:latin typeface="Courier"/>
              </a:rPr>
              <a:t>result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1600" dirty="0">
                <a:solidFill>
                  <a:srgbClr val="795E26"/>
                </a:solidFill>
                <a:latin typeface="Courier"/>
              </a:rPr>
              <a:t>&lt;&lt;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1600" dirty="0">
                <a:solidFill>
                  <a:srgbClr val="795E26"/>
                </a:solidFill>
                <a:latin typeface="Courier"/>
              </a:rPr>
              <a:t>endl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" altLang="zh-CN" sz="1600" dirty="0">
                <a:solidFill>
                  <a:srgbClr val="AF00DB"/>
                </a:solidFill>
                <a:latin typeface="Courier"/>
              </a:rPr>
              <a:t>    return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1600" dirty="0">
                <a:solidFill>
                  <a:srgbClr val="098658"/>
                </a:solidFill>
                <a:latin typeface="Courier"/>
              </a:rPr>
              <a:t>0</a:t>
            </a: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" altLang="zh-CN" sz="1600" dirty="0">
                <a:solidFill>
                  <a:srgbClr val="000000"/>
                </a:solidFill>
                <a:latin typeface="Courier"/>
              </a:rPr>
              <a:t>}</a:t>
            </a:r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0042B81D-5A35-43A8-9E5C-34B08945ABD2}"/>
              </a:ext>
            </a:extLst>
          </p:cNvPr>
          <p:cNvSpPr txBox="1">
            <a:spLocks/>
          </p:cNvSpPr>
          <p:nvPr/>
        </p:nvSpPr>
        <p:spPr>
          <a:xfrm>
            <a:off x="6956536" y="1746844"/>
            <a:ext cx="4898572" cy="1090177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Courier"/>
              </a:rPr>
              <a:t>#pragma</a:t>
            </a:r>
            <a:r>
              <a:rPr lang="en" altLang="zh-CN" sz="1800" dirty="0">
                <a:solidFill>
                  <a:srgbClr val="0000FF"/>
                </a:solidFill>
                <a:latin typeface="Courier"/>
              </a:rPr>
              <a:t> </a:t>
            </a:r>
            <a:r>
              <a:rPr lang="en" altLang="zh-CN" sz="1800" dirty="0">
                <a:solidFill>
                  <a:srgbClr val="FF0000"/>
                </a:solidFill>
                <a:latin typeface="Courier"/>
              </a:rPr>
              <a:t>once</a:t>
            </a:r>
            <a:endParaRPr lang="en" altLang="zh-CN" sz="1800" dirty="0">
              <a:solidFill>
                <a:srgbClr val="000000"/>
              </a:solidFill>
              <a:latin typeface="Courier"/>
            </a:endParaRPr>
          </a:p>
          <a:p>
            <a:pPr marL="0" indent="0">
              <a:buNone/>
            </a:pPr>
            <a:br>
              <a:rPr lang="en" altLang="zh-CN" sz="1800" dirty="0">
                <a:solidFill>
                  <a:srgbClr val="000000"/>
                </a:solidFill>
                <a:latin typeface="Courier"/>
              </a:rPr>
            </a:br>
            <a:r>
              <a:rPr lang="en" altLang="zh-CN" sz="1800" dirty="0">
                <a:solidFill>
                  <a:srgbClr val="0000FF"/>
                </a:solidFill>
                <a:latin typeface="Courier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Courier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Courier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Courier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Courier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Courier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Courier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Courier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Courier"/>
              </a:rPr>
              <a:t>);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DB534AC-D10C-483E-B85D-0592CE526EA3}"/>
              </a:ext>
            </a:extLst>
          </p:cNvPr>
          <p:cNvSpPr txBox="1">
            <a:spLocks/>
          </p:cNvSpPr>
          <p:nvPr/>
        </p:nvSpPr>
        <p:spPr>
          <a:xfrm>
            <a:off x="6981718" y="3874980"/>
            <a:ext cx="4898572" cy="1977239"/>
          </a:xfrm>
          <a:prstGeom prst="rect">
            <a:avLst/>
          </a:prstGeom>
          <a:solidFill>
            <a:schemeClr val="bg1"/>
          </a:solidFill>
          <a:ln>
            <a:solidFill>
              <a:schemeClr val="dk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Courier"/>
              </a:rPr>
              <a:t>#include</a:t>
            </a:r>
            <a:r>
              <a:rPr lang="en" altLang="zh-CN" sz="1800" dirty="0">
                <a:solidFill>
                  <a:srgbClr val="0000FF"/>
                </a:solidFill>
                <a:latin typeface="Courier"/>
              </a:rPr>
              <a:t> </a:t>
            </a:r>
            <a:r>
              <a:rPr lang="en" altLang="zh-CN" sz="1800" dirty="0">
                <a:solidFill>
                  <a:srgbClr val="A31515"/>
                </a:solidFill>
                <a:latin typeface="Courier"/>
              </a:rPr>
              <a:t>"</a:t>
            </a:r>
            <a:r>
              <a:rPr lang="en" altLang="zh-CN" sz="1800" dirty="0" err="1">
                <a:solidFill>
                  <a:srgbClr val="A31515"/>
                </a:solidFill>
                <a:latin typeface="Courier"/>
              </a:rPr>
              <a:t>mul.hpp</a:t>
            </a:r>
            <a:r>
              <a:rPr lang="en" altLang="zh-CN" sz="1800" dirty="0">
                <a:solidFill>
                  <a:srgbClr val="A31515"/>
                </a:solidFill>
                <a:latin typeface="Courier"/>
              </a:rPr>
              <a:t>"</a:t>
            </a:r>
            <a:br>
              <a:rPr lang="en" altLang="zh-CN" sz="1800" dirty="0">
                <a:solidFill>
                  <a:srgbClr val="000000"/>
                </a:solidFill>
                <a:latin typeface="Courier"/>
              </a:rPr>
            </a:br>
            <a:r>
              <a:rPr lang="en" altLang="zh-CN" sz="1800" dirty="0">
                <a:solidFill>
                  <a:srgbClr val="0000FF"/>
                </a:solidFill>
                <a:latin typeface="Courier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1800" dirty="0" err="1">
                <a:solidFill>
                  <a:srgbClr val="795E26"/>
                </a:solidFill>
                <a:latin typeface="Courier"/>
              </a:rPr>
              <a:t>mul</a:t>
            </a:r>
            <a:r>
              <a:rPr lang="en" altLang="zh-CN" sz="1800" dirty="0">
                <a:solidFill>
                  <a:srgbClr val="000000"/>
                </a:solidFill>
                <a:latin typeface="Courier"/>
              </a:rPr>
              <a:t>(</a:t>
            </a:r>
            <a:r>
              <a:rPr lang="en" altLang="zh-CN" sz="1800" dirty="0">
                <a:solidFill>
                  <a:srgbClr val="0000FF"/>
                </a:solidFill>
                <a:latin typeface="Courier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Courier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Courier"/>
              </a:rPr>
              <a:t>, </a:t>
            </a:r>
            <a:r>
              <a:rPr lang="en" altLang="zh-CN" sz="1800" dirty="0">
                <a:solidFill>
                  <a:srgbClr val="0000FF"/>
                </a:solidFill>
                <a:latin typeface="Courier"/>
              </a:rPr>
              <a:t>int</a:t>
            </a:r>
            <a:r>
              <a:rPr lang="en" altLang="zh-CN" sz="18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Courier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Courier"/>
              </a:rPr>
              <a:t>)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Courier"/>
              </a:rPr>
              <a:t>{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AF00DB"/>
                </a:solidFill>
                <a:latin typeface="Courier"/>
              </a:rPr>
              <a:t>    return</a:t>
            </a:r>
            <a:r>
              <a:rPr lang="en" altLang="zh-CN" sz="18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1800" dirty="0">
                <a:solidFill>
                  <a:srgbClr val="001080"/>
                </a:solidFill>
                <a:latin typeface="Courier"/>
              </a:rPr>
              <a:t>a</a:t>
            </a:r>
            <a:r>
              <a:rPr lang="en" altLang="zh-CN" sz="1800" dirty="0">
                <a:solidFill>
                  <a:srgbClr val="000000"/>
                </a:solidFill>
                <a:latin typeface="Courier"/>
              </a:rPr>
              <a:t> * </a:t>
            </a:r>
            <a:r>
              <a:rPr lang="en" altLang="zh-CN" sz="1800" dirty="0">
                <a:solidFill>
                  <a:srgbClr val="001080"/>
                </a:solidFill>
                <a:latin typeface="Courier"/>
              </a:rPr>
              <a:t>b</a:t>
            </a:r>
            <a:r>
              <a:rPr lang="en" altLang="zh-CN" sz="1800" dirty="0">
                <a:solidFill>
                  <a:srgbClr val="000000"/>
                </a:solidFill>
                <a:latin typeface="Courier"/>
              </a:rPr>
              <a:t>;</a:t>
            </a:r>
          </a:p>
          <a:p>
            <a:pPr marL="0" indent="0">
              <a:buNone/>
            </a:pPr>
            <a:r>
              <a:rPr lang="en" altLang="zh-CN" sz="1800" dirty="0">
                <a:solidFill>
                  <a:srgbClr val="000000"/>
                </a:solidFill>
                <a:latin typeface="Courier"/>
              </a:rPr>
              <a:t>}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4C44503-4D0A-47FA-AD1F-7D86EBC618B4}"/>
              </a:ext>
            </a:extLst>
          </p:cNvPr>
          <p:cNvSpPr/>
          <p:nvPr/>
        </p:nvSpPr>
        <p:spPr>
          <a:xfrm>
            <a:off x="6956536" y="1326995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mul.hpp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60EF398-5DEB-4F04-9D0A-A38EFA1782EA}"/>
              </a:ext>
            </a:extLst>
          </p:cNvPr>
          <p:cNvSpPr/>
          <p:nvPr/>
        </p:nvSpPr>
        <p:spPr>
          <a:xfrm>
            <a:off x="6981717" y="3505194"/>
            <a:ext cx="1160895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mul.cpp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21BF71-D50A-4CB0-82CE-1BA7EF7011F4}"/>
              </a:ext>
            </a:extLst>
          </p:cNvPr>
          <p:cNvSpPr/>
          <p:nvPr/>
        </p:nvSpPr>
        <p:spPr>
          <a:xfrm>
            <a:off x="4355610" y="6028379"/>
            <a:ext cx="130035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main.cpp</a:t>
            </a:r>
            <a:endParaRPr lang="zh-CN" altLang="en-US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25285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2EEB80-EC4E-4397-9A6E-FCF0759B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编译与链接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4D2B3C-EB03-4273-8AB0-E67A7CBD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BA7939B-5374-41D5-9A32-9555D88666DB}"/>
              </a:ext>
            </a:extLst>
          </p:cNvPr>
          <p:cNvSpPr txBox="1"/>
          <p:nvPr/>
        </p:nvSpPr>
        <p:spPr>
          <a:xfrm>
            <a:off x="632971" y="3535642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源文件</a:t>
            </a:r>
            <a:r>
              <a:rPr kumimoji="1" lang="en-US" altLang="zh-CN" sz="2400" dirty="0"/>
              <a:t>main.cpp</a:t>
            </a:r>
            <a:endParaRPr kumimoji="1"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7831B8-6AB0-47A6-9326-5FBC9826731F}"/>
              </a:ext>
            </a:extLst>
          </p:cNvPr>
          <p:cNvSpPr txBox="1"/>
          <p:nvPr/>
        </p:nvSpPr>
        <p:spPr>
          <a:xfrm>
            <a:off x="632971" y="4847347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源文件</a:t>
            </a:r>
            <a:r>
              <a:rPr kumimoji="1" lang="en-US" altLang="zh-CN" sz="2400" dirty="0"/>
              <a:t>mul.cpp</a:t>
            </a:r>
            <a:endParaRPr kumimoji="1"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ED9732-BB6A-4B63-A213-F9678A0B8B1B}"/>
              </a:ext>
            </a:extLst>
          </p:cNvPr>
          <p:cNvSpPr txBox="1"/>
          <p:nvPr/>
        </p:nvSpPr>
        <p:spPr>
          <a:xfrm>
            <a:off x="5240069" y="3535642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</a:t>
            </a:r>
            <a:r>
              <a:rPr kumimoji="1" lang="zh-CN" altLang="en-US" sz="2400" dirty="0"/>
              <a:t>文件</a:t>
            </a:r>
            <a:endParaRPr kumimoji="1" lang="en-US" altLang="zh-CN" sz="2400" dirty="0"/>
          </a:p>
          <a:p>
            <a:pPr algn="ctr"/>
            <a:r>
              <a:rPr kumimoji="1" lang="en-US" altLang="zh-CN" sz="2400" dirty="0" err="1"/>
              <a:t>main.o</a:t>
            </a:r>
            <a:endParaRPr kumimoji="1" lang="zh-CN" altLang="en-US" sz="2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1E39D56-C2BB-404F-ABBF-47B649E621DC}"/>
              </a:ext>
            </a:extLst>
          </p:cNvPr>
          <p:cNvSpPr txBox="1"/>
          <p:nvPr/>
        </p:nvSpPr>
        <p:spPr>
          <a:xfrm>
            <a:off x="5240069" y="4844366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dirty="0"/>
              <a:t>object</a:t>
            </a:r>
            <a:r>
              <a:rPr kumimoji="1" lang="zh-CN" altLang="en-US" sz="2400" dirty="0"/>
              <a:t>文件</a:t>
            </a:r>
            <a:endParaRPr kumimoji="1" lang="en-US" altLang="zh-CN" sz="2400" dirty="0"/>
          </a:p>
          <a:p>
            <a:pPr algn="ctr"/>
            <a:r>
              <a:rPr kumimoji="1" lang="en-US" altLang="zh-CN" sz="2400" dirty="0" err="1"/>
              <a:t>mul.o</a:t>
            </a:r>
            <a:endParaRPr kumimoji="1" lang="zh-CN" altLang="en-US" sz="2400" dirty="0"/>
          </a:p>
        </p:txBody>
      </p:sp>
      <p:cxnSp>
        <p:nvCxnSpPr>
          <p:cNvPr id="9" name="直线箭头连接符 9">
            <a:extLst>
              <a:ext uri="{FF2B5EF4-FFF2-40B4-BE49-F238E27FC236}">
                <a16:creationId xmlns:a16="http://schemas.microsoft.com/office/drawing/2014/main" id="{7CD880DE-314A-4445-ADD3-767CEEB0C706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2456893" y="3951141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328F930-B810-4E08-AE2E-06296B55EA0B}"/>
              </a:ext>
            </a:extLst>
          </p:cNvPr>
          <p:cNvSpPr txBox="1"/>
          <p:nvPr/>
        </p:nvSpPr>
        <p:spPr>
          <a:xfrm>
            <a:off x="2456893" y="3489475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8D990B-49DD-4789-AFEC-7FA1B09FB4A3}"/>
              </a:ext>
            </a:extLst>
          </p:cNvPr>
          <p:cNvSpPr txBox="1"/>
          <p:nvPr/>
        </p:nvSpPr>
        <p:spPr>
          <a:xfrm>
            <a:off x="2456892" y="4844366"/>
            <a:ext cx="2783175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-c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mul.cpp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cxnSp>
        <p:nvCxnSpPr>
          <p:cNvPr id="12" name="直线箭头连接符 12">
            <a:extLst>
              <a:ext uri="{FF2B5EF4-FFF2-40B4-BE49-F238E27FC236}">
                <a16:creationId xmlns:a16="http://schemas.microsoft.com/office/drawing/2014/main" id="{83909731-FB29-4B2A-BB89-B3B2618CA08F}"/>
              </a:ext>
            </a:extLst>
          </p:cNvPr>
          <p:cNvCxnSpPr/>
          <p:nvPr/>
        </p:nvCxnSpPr>
        <p:spPr>
          <a:xfrm>
            <a:off x="2456892" y="5274075"/>
            <a:ext cx="2783176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右中括号 12">
            <a:extLst>
              <a:ext uri="{FF2B5EF4-FFF2-40B4-BE49-F238E27FC236}">
                <a16:creationId xmlns:a16="http://schemas.microsoft.com/office/drawing/2014/main" id="{15738BE1-CBDC-41D7-91F0-96D42048613C}"/>
              </a:ext>
            </a:extLst>
          </p:cNvPr>
          <p:cNvSpPr/>
          <p:nvPr/>
        </p:nvSpPr>
        <p:spPr>
          <a:xfrm>
            <a:off x="7063991" y="4012350"/>
            <a:ext cx="242489" cy="1154836"/>
          </a:xfrm>
          <a:prstGeom prst="righ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CF87499-EE6D-424C-B35E-5D4A53BEB3BA}"/>
              </a:ext>
            </a:extLst>
          </p:cNvPr>
          <p:cNvSpPr txBox="1"/>
          <p:nvPr/>
        </p:nvSpPr>
        <p:spPr>
          <a:xfrm>
            <a:off x="9682569" y="4156765"/>
            <a:ext cx="2027181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可执行文件</a:t>
            </a:r>
            <a:endParaRPr kumimoji="1" lang="en-US" altLang="zh-CN" sz="2400" dirty="0"/>
          </a:p>
          <a:p>
            <a:pPr algn="ctr"/>
            <a:r>
              <a:rPr kumimoji="1" lang="en-US" altLang="zh-CN" sz="2400" dirty="0" err="1"/>
              <a:t>mul</a:t>
            </a:r>
            <a:endParaRPr kumimoji="1" lang="zh-CN" altLang="en-US" sz="2400" dirty="0"/>
          </a:p>
        </p:txBody>
      </p:sp>
      <p:cxnSp>
        <p:nvCxnSpPr>
          <p:cNvPr id="15" name="直线箭头连接符 15">
            <a:extLst>
              <a:ext uri="{FF2B5EF4-FFF2-40B4-BE49-F238E27FC236}">
                <a16:creationId xmlns:a16="http://schemas.microsoft.com/office/drawing/2014/main" id="{73F78D58-ECF2-408D-80EE-3394709A82EA}"/>
              </a:ext>
            </a:extLst>
          </p:cNvPr>
          <p:cNvCxnSpPr>
            <a:cxnSpLocks/>
            <a:stCxn id="13" idx="2"/>
            <a:endCxn id="14" idx="1"/>
          </p:cNvCxnSpPr>
          <p:nvPr/>
        </p:nvCxnSpPr>
        <p:spPr>
          <a:xfrm flipV="1">
            <a:off x="7306480" y="4572264"/>
            <a:ext cx="2376089" cy="17504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92F53499-9E9A-4854-AD68-A855135B1B1F}"/>
              </a:ext>
            </a:extLst>
          </p:cNvPr>
          <p:cNvSpPr txBox="1"/>
          <p:nvPr/>
        </p:nvSpPr>
        <p:spPr>
          <a:xfrm>
            <a:off x="7063990" y="3702360"/>
            <a:ext cx="436460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g++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main.o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mul.o</a:t>
            </a:r>
            <a:r>
              <a:rPr kumimoji="1" lang="en-US" altLang="zh-CN" sz="2000" dirty="0">
                <a:solidFill>
                  <a:srgbClr val="0000CC"/>
                </a:solidFill>
                <a:latin typeface="Courier" pitchFamily="2" charset="0"/>
              </a:rPr>
              <a:t> -o </a:t>
            </a:r>
            <a:r>
              <a:rPr kumimoji="1" lang="en-US" altLang="zh-CN" sz="2000" dirty="0" err="1">
                <a:solidFill>
                  <a:srgbClr val="0000CC"/>
                </a:solidFill>
                <a:latin typeface="Courier" pitchFamily="2" charset="0"/>
              </a:rPr>
              <a:t>mul</a:t>
            </a:r>
            <a:endParaRPr kumimoji="1" lang="zh-CN" altLang="en-US" sz="2000" dirty="0">
              <a:solidFill>
                <a:srgbClr val="0000CC"/>
              </a:solidFill>
              <a:latin typeface="Courier" pitchFamily="2" charset="0"/>
            </a:endParaRPr>
          </a:p>
        </p:txBody>
      </p:sp>
      <p:sp>
        <p:nvSpPr>
          <p:cNvPr id="17" name="下箭头标注 20">
            <a:extLst>
              <a:ext uri="{FF2B5EF4-FFF2-40B4-BE49-F238E27FC236}">
                <a16:creationId xmlns:a16="http://schemas.microsoft.com/office/drawing/2014/main" id="{A08CE692-EA2F-4C02-8018-4B0EBDAD853B}"/>
              </a:ext>
            </a:extLst>
          </p:cNvPr>
          <p:cNvSpPr/>
          <p:nvPr/>
        </p:nvSpPr>
        <p:spPr>
          <a:xfrm>
            <a:off x="3018445" y="2482470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编译</a:t>
            </a:r>
          </a:p>
        </p:txBody>
      </p:sp>
      <p:sp>
        <p:nvSpPr>
          <p:cNvPr id="18" name="下箭头标注 21">
            <a:extLst>
              <a:ext uri="{FF2B5EF4-FFF2-40B4-BE49-F238E27FC236}">
                <a16:creationId xmlns:a16="http://schemas.microsoft.com/office/drawing/2014/main" id="{00A0024B-B1A3-4D9A-8991-1B80B8E0030C}"/>
              </a:ext>
            </a:extLst>
          </p:cNvPr>
          <p:cNvSpPr/>
          <p:nvPr/>
        </p:nvSpPr>
        <p:spPr>
          <a:xfrm>
            <a:off x="7946397" y="2621501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链接</a:t>
            </a:r>
          </a:p>
        </p:txBody>
      </p:sp>
    </p:spTree>
    <p:extLst>
      <p:ext uri="{BB962C8B-B14F-4D97-AF65-F5344CB8AC3E}">
        <p14:creationId xmlns:p14="http://schemas.microsoft.com/office/powerpoint/2010/main" val="537943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/>
      <p:bldP spid="11" grpId="0"/>
      <p:bldP spid="13" grpId="0" animBg="1"/>
      <p:bldP spid="14" grpId="0" animBg="1"/>
      <p:bldP spid="16" grpId="0"/>
      <p:bldP spid="17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124B3A-0CF2-46B9-B7F3-B5CAE751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关于课程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7F1CC0-5F2F-4998-B377-C5AE7F987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67360"/>
          </a:xfrm>
        </p:spPr>
        <p:txBody>
          <a:bodyPr>
            <a:normAutofit/>
          </a:bodyPr>
          <a:lstStyle/>
          <a:p>
            <a:r>
              <a:rPr lang="zh-CN" altLang="en-US" b="0" i="0" dirty="0">
                <a:effectLst/>
                <a:latin typeface="+mn-ea"/>
              </a:rPr>
              <a:t>上课时间地点</a:t>
            </a:r>
          </a:p>
          <a:p>
            <a:pPr lvl="1"/>
            <a:r>
              <a:rPr lang="zh-CN" altLang="en-US" b="1" i="0" dirty="0">
                <a:effectLst/>
                <a:latin typeface="+mn-ea"/>
              </a:rPr>
              <a:t>理论课</a:t>
            </a:r>
            <a:endParaRPr lang="en-US" altLang="zh-CN" b="1" dirty="0">
              <a:latin typeface="+mn-ea"/>
            </a:endParaRPr>
          </a:p>
          <a:p>
            <a:pPr lvl="2"/>
            <a:r>
              <a:rPr lang="zh-CN" altLang="en-US" b="1" i="0" dirty="0">
                <a:solidFill>
                  <a:srgbClr val="0070C0"/>
                </a:solidFill>
                <a:effectLst/>
                <a:latin typeface="+mn-ea"/>
              </a:rPr>
              <a:t>星期四</a:t>
            </a:r>
            <a:r>
              <a:rPr lang="zh-CN" altLang="en-US" b="0" i="0" dirty="0">
                <a:effectLst/>
                <a:latin typeface="+mn-ea"/>
              </a:rPr>
              <a:t> 第</a:t>
            </a:r>
            <a:r>
              <a:rPr lang="en-US" altLang="zh-CN" dirty="0">
                <a:latin typeface="+mn-ea"/>
              </a:rPr>
              <a:t>1</a:t>
            </a:r>
            <a:r>
              <a:rPr lang="zh-CN" altLang="en-US" b="0" i="0" dirty="0">
                <a:effectLst/>
                <a:latin typeface="+mn-ea"/>
              </a:rPr>
              <a:t>节 </a:t>
            </a:r>
            <a:r>
              <a:rPr lang="en-US" altLang="zh-CN" b="0" i="0" dirty="0">
                <a:effectLst/>
                <a:latin typeface="+mn-ea"/>
              </a:rPr>
              <a:t>- </a:t>
            </a:r>
            <a:r>
              <a:rPr lang="zh-CN" altLang="en-US" b="0" i="0" dirty="0">
                <a:effectLst/>
                <a:latin typeface="+mn-ea"/>
              </a:rPr>
              <a:t>第</a:t>
            </a:r>
            <a:r>
              <a:rPr lang="en-US" altLang="zh-CN" b="0" i="0" dirty="0">
                <a:effectLst/>
                <a:latin typeface="+mn-ea"/>
              </a:rPr>
              <a:t>2</a:t>
            </a:r>
            <a:r>
              <a:rPr lang="zh-CN" altLang="en-US" b="0" i="0" dirty="0">
                <a:effectLst/>
                <a:latin typeface="+mn-ea"/>
              </a:rPr>
              <a:t>节（</a:t>
            </a:r>
            <a:r>
              <a:rPr lang="en-US" altLang="zh-CN" b="1" dirty="0">
                <a:solidFill>
                  <a:srgbClr val="0070C0"/>
                </a:solidFill>
                <a:latin typeface="+mn-ea"/>
              </a:rPr>
              <a:t>8</a:t>
            </a:r>
            <a:r>
              <a:rPr lang="zh-CN" altLang="en-US" b="1" i="0" dirty="0">
                <a:solidFill>
                  <a:srgbClr val="0070C0"/>
                </a:solidFill>
                <a:effectLst/>
                <a:latin typeface="+mn-ea"/>
              </a:rPr>
              <a:t>：</a:t>
            </a:r>
            <a:r>
              <a:rPr lang="en-US" altLang="zh-CN" b="1" dirty="0">
                <a:solidFill>
                  <a:srgbClr val="0070C0"/>
                </a:solidFill>
                <a:latin typeface="+mn-ea"/>
              </a:rPr>
              <a:t>3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+mn-ea"/>
              </a:rPr>
              <a:t>0 - 10</a:t>
            </a:r>
            <a:r>
              <a:rPr lang="zh-CN" altLang="en-US" b="1" i="0" dirty="0">
                <a:solidFill>
                  <a:srgbClr val="0070C0"/>
                </a:solidFill>
                <a:effectLst/>
                <a:latin typeface="+mn-ea"/>
              </a:rPr>
              <a:t>：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+mn-ea"/>
              </a:rPr>
              <a:t>10</a:t>
            </a:r>
            <a:r>
              <a:rPr lang="zh-CN" altLang="en-US" b="0" i="0" dirty="0">
                <a:effectLst/>
                <a:latin typeface="+mn-ea"/>
              </a:rPr>
              <a:t>）</a:t>
            </a:r>
          </a:p>
          <a:p>
            <a:pPr lvl="2"/>
            <a:r>
              <a:rPr lang="zh-CN" altLang="en-US" b="0" i="0" dirty="0">
                <a:effectLst/>
                <a:latin typeface="+mn-ea"/>
              </a:rPr>
              <a:t>番禺教学大楼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+mn-ea"/>
              </a:rPr>
              <a:t>409</a:t>
            </a:r>
            <a:r>
              <a:rPr lang="zh-CN" altLang="en-US" b="0" i="0" dirty="0">
                <a:effectLst/>
                <a:latin typeface="+mn-ea"/>
              </a:rPr>
              <a:t>室</a:t>
            </a:r>
          </a:p>
          <a:p>
            <a:pPr lvl="1"/>
            <a:r>
              <a:rPr lang="zh-CN" altLang="en-US" b="1" i="0" dirty="0">
                <a:effectLst/>
                <a:latin typeface="+mn-ea"/>
              </a:rPr>
              <a:t>实验课</a:t>
            </a:r>
          </a:p>
          <a:p>
            <a:pPr lvl="2"/>
            <a:r>
              <a:rPr lang="zh-CN" altLang="en-US" b="1" i="0" dirty="0">
                <a:solidFill>
                  <a:srgbClr val="0070C0"/>
                </a:solidFill>
                <a:effectLst/>
                <a:latin typeface="+mn-ea"/>
              </a:rPr>
              <a:t>星期四</a:t>
            </a:r>
            <a:r>
              <a:rPr lang="zh-CN" altLang="en-US" b="0" i="0" dirty="0">
                <a:effectLst/>
                <a:latin typeface="+mn-ea"/>
              </a:rPr>
              <a:t> 第</a:t>
            </a:r>
            <a:r>
              <a:rPr lang="en-US" altLang="zh-CN" b="0" i="0" dirty="0">
                <a:effectLst/>
                <a:latin typeface="+mn-ea"/>
              </a:rPr>
              <a:t>3</a:t>
            </a:r>
            <a:r>
              <a:rPr lang="zh-CN" altLang="en-US" b="0" i="0" dirty="0">
                <a:effectLst/>
                <a:latin typeface="+mn-ea"/>
              </a:rPr>
              <a:t>节 </a:t>
            </a:r>
            <a:r>
              <a:rPr lang="en-US" altLang="zh-CN" b="0" i="0" dirty="0">
                <a:effectLst/>
                <a:latin typeface="+mn-ea"/>
              </a:rPr>
              <a:t>- </a:t>
            </a:r>
            <a:r>
              <a:rPr lang="zh-CN" altLang="en-US" b="0" i="0" dirty="0">
                <a:effectLst/>
                <a:latin typeface="+mn-ea"/>
              </a:rPr>
              <a:t>第</a:t>
            </a:r>
            <a:r>
              <a:rPr lang="en-US" altLang="zh-CN" b="0" i="0" dirty="0">
                <a:effectLst/>
                <a:latin typeface="+mn-ea"/>
              </a:rPr>
              <a:t>4</a:t>
            </a:r>
            <a:r>
              <a:rPr lang="zh-CN" altLang="en-US" b="0" i="0" dirty="0">
                <a:effectLst/>
                <a:latin typeface="+mn-ea"/>
              </a:rPr>
              <a:t>节（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+mn-ea"/>
              </a:rPr>
              <a:t>10</a:t>
            </a:r>
            <a:r>
              <a:rPr lang="zh-CN" altLang="en-US" b="1" i="0" dirty="0">
                <a:solidFill>
                  <a:srgbClr val="0070C0"/>
                </a:solidFill>
                <a:effectLst/>
                <a:latin typeface="+mn-ea"/>
              </a:rPr>
              <a:t>：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+mn-ea"/>
              </a:rPr>
              <a:t>30 - 12</a:t>
            </a:r>
            <a:r>
              <a:rPr lang="zh-CN" altLang="en-US" b="1" i="0" dirty="0">
                <a:solidFill>
                  <a:srgbClr val="0070C0"/>
                </a:solidFill>
                <a:effectLst/>
                <a:latin typeface="+mn-ea"/>
              </a:rPr>
              <a:t>：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+mn-ea"/>
              </a:rPr>
              <a:t>10</a:t>
            </a:r>
            <a:r>
              <a:rPr lang="zh-CN" altLang="en-US" b="0" i="0" dirty="0">
                <a:effectLst/>
                <a:latin typeface="+mn-ea"/>
              </a:rPr>
              <a:t>）</a:t>
            </a:r>
          </a:p>
          <a:p>
            <a:pPr lvl="2"/>
            <a:r>
              <a:rPr lang="zh-CN" altLang="en-US" b="0" i="0" dirty="0">
                <a:effectLst/>
                <a:latin typeface="+mn-ea"/>
              </a:rPr>
              <a:t>番禺教学大楼</a:t>
            </a:r>
            <a:r>
              <a:rPr lang="en-US" altLang="zh-CN" b="1" i="0" dirty="0">
                <a:solidFill>
                  <a:srgbClr val="0070C0"/>
                </a:solidFill>
                <a:effectLst/>
                <a:latin typeface="+mn-ea"/>
              </a:rPr>
              <a:t>504</a:t>
            </a:r>
            <a:r>
              <a:rPr lang="zh-CN" altLang="en-US" b="0" i="0" dirty="0">
                <a:effectLst/>
                <a:latin typeface="+mn-ea"/>
              </a:rPr>
              <a:t>室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+mn-ea"/>
              </a:rPr>
              <a:t>学分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+mn-ea"/>
              </a:rPr>
              <a:t>理论课：</a:t>
            </a:r>
            <a:r>
              <a:rPr lang="en-US" altLang="zh-CN" b="0" i="0" dirty="0">
                <a:effectLst/>
                <a:latin typeface="+mn-ea"/>
              </a:rPr>
              <a:t>2</a:t>
            </a:r>
            <a:r>
              <a:rPr lang="zh-CN" altLang="en-US" b="0" i="0" dirty="0">
                <a:effectLst/>
                <a:latin typeface="+mn-ea"/>
              </a:rPr>
              <a:t>学分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+mn-ea"/>
              </a:rPr>
              <a:t>实验课：</a:t>
            </a:r>
            <a:r>
              <a:rPr lang="en-US" altLang="zh-CN" b="0" i="0" dirty="0">
                <a:effectLst/>
                <a:latin typeface="+mn-ea"/>
              </a:rPr>
              <a:t>1</a:t>
            </a:r>
            <a:r>
              <a:rPr lang="zh-CN" altLang="en-US" b="0" i="0" dirty="0">
                <a:effectLst/>
                <a:latin typeface="+mn-ea"/>
              </a:rPr>
              <a:t>学分</a:t>
            </a:r>
            <a:endParaRPr lang="en-US" altLang="zh-CN" b="0" i="0" dirty="0">
              <a:effectLst/>
              <a:latin typeface="+mn-ea"/>
            </a:endParaRPr>
          </a:p>
          <a:p>
            <a:pPr marL="285750" indent="-285750"/>
            <a:r>
              <a:rPr lang="zh-CN" altLang="en-US" b="0" i="0" dirty="0">
                <a:effectLst/>
                <a:latin typeface="+mn-ea"/>
              </a:rPr>
              <a:t>先修课程：高级语言程序设计</a:t>
            </a:r>
            <a:endParaRPr lang="en-US" altLang="zh-CN" b="0" i="0" dirty="0">
              <a:effectLst/>
              <a:latin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47AEA8-D21E-4F61-B065-B2689C74A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2290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988743-9FAD-4A70-9122-E65696B00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编译错误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2F14633-3CA7-4ABF-83CD-902F0E11B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564958"/>
            <a:ext cx="3599761" cy="5064442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FE9B0A-0FA3-4C58-97CE-C9F5CD986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A4DBE388-F6E4-476A-A600-E372FC6EE59B}"/>
              </a:ext>
            </a:extLst>
          </p:cNvPr>
          <p:cNvSpPr/>
          <p:nvPr/>
        </p:nvSpPr>
        <p:spPr>
          <a:xfrm rot="5782590">
            <a:off x="3624228" y="3258921"/>
            <a:ext cx="169497" cy="2075468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1B82573-E690-4B86-8DEC-E1CBDA3B2D51}"/>
              </a:ext>
            </a:extLst>
          </p:cNvPr>
          <p:cNvSpPr txBox="1"/>
          <p:nvPr/>
        </p:nvSpPr>
        <p:spPr>
          <a:xfrm>
            <a:off x="4992249" y="1690688"/>
            <a:ext cx="32431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一般来自于语法错误</a:t>
            </a: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检查源代码</a:t>
            </a:r>
          </a:p>
        </p:txBody>
      </p:sp>
    </p:spTree>
    <p:extLst>
      <p:ext uri="{BB962C8B-B14F-4D97-AF65-F5344CB8AC3E}">
        <p14:creationId xmlns:p14="http://schemas.microsoft.com/office/powerpoint/2010/main" val="6086172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D6877A-A6CF-41E6-8A16-8D7E98EAE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链接错误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C4C9550-CE13-4EB7-8771-1055896762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36662"/>
            <a:ext cx="10515600" cy="312926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AE9A53-961E-425B-92FF-9ABDD914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65405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CFBD48-4A96-403F-B8CE-C7565D36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运行时错误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BABD17A-4B63-4F06-8452-438380AB9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2248" y="1690688"/>
            <a:ext cx="4192873" cy="4351338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CAFAAB-3269-4F58-8BCA-74F45D160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0260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26F85BF-4BB4-4E41-B879-9633032A1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预处理和宏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D81695E-9FAF-4D92-952F-4C00F4246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C0037A-96A1-4AE9-98DE-7488527DA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38011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6610A02-3E87-4C37-9121-4C5691C1E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include</a:t>
            </a:r>
            <a:r>
              <a:rPr lang="en-US" altLang="zh-CN" dirty="0"/>
              <a:t> </a:t>
            </a:r>
            <a:r>
              <a:rPr lang="zh-CN" altLang="en-US" dirty="0"/>
              <a:t>指令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86C7DD-3862-408E-ABC7-1632953A8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662EEA0-1D95-49D9-82CD-54CD9190134B}"/>
              </a:ext>
            </a:extLst>
          </p:cNvPr>
          <p:cNvSpPr txBox="1"/>
          <p:nvPr/>
        </p:nvSpPr>
        <p:spPr>
          <a:xfrm>
            <a:off x="299921" y="2734697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#include "</a:t>
            </a:r>
            <a:r>
              <a:rPr kumimoji="1" lang="en-US" altLang="zh-CN" sz="2000" dirty="0" err="1">
                <a:latin typeface="Courier" pitchFamily="2" charset="0"/>
              </a:rPr>
              <a:t>mul.hpp</a:t>
            </a:r>
            <a:r>
              <a:rPr kumimoji="1" lang="en-US" altLang="zh-CN" sz="2000" dirty="0">
                <a:latin typeface="Courier" pitchFamily="2" charset="0"/>
              </a:rPr>
              <a:t>"</a:t>
            </a:r>
          </a:p>
          <a:p>
            <a:r>
              <a:rPr kumimoji="1" lang="en-US" altLang="zh-CN" sz="2000" dirty="0">
                <a:latin typeface="Courier" pitchFamily="2" charset="0"/>
              </a:rPr>
              <a:t>int main()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//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9B0735-AC00-4737-9182-2698AD0C8161}"/>
              </a:ext>
            </a:extLst>
          </p:cNvPr>
          <p:cNvSpPr txBox="1"/>
          <p:nvPr/>
        </p:nvSpPr>
        <p:spPr>
          <a:xfrm>
            <a:off x="10068568" y="320944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二进制</a:t>
            </a:r>
            <a:endParaRPr kumimoji="1" lang="en-US" altLang="zh-CN" sz="2400" dirty="0"/>
          </a:p>
          <a:p>
            <a:pPr algn="ctr"/>
            <a:r>
              <a:rPr kumimoji="1" lang="en-US" altLang="zh-CN" sz="2400" dirty="0"/>
              <a:t>object </a:t>
            </a:r>
            <a:r>
              <a:rPr kumimoji="1" lang="zh-CN" altLang="en-US" sz="2400" dirty="0"/>
              <a:t>文件</a:t>
            </a:r>
            <a:endParaRPr kumimoji="1" lang="en-US" altLang="zh-CN" sz="2400" dirty="0"/>
          </a:p>
        </p:txBody>
      </p:sp>
      <p:sp>
        <p:nvSpPr>
          <p:cNvPr id="9" name="下箭头标注 5">
            <a:extLst>
              <a:ext uri="{FF2B5EF4-FFF2-40B4-BE49-F238E27FC236}">
                <a16:creationId xmlns:a16="http://schemas.microsoft.com/office/drawing/2014/main" id="{7853F425-4899-4186-B236-4C157CD72575}"/>
              </a:ext>
            </a:extLst>
          </p:cNvPr>
          <p:cNvSpPr/>
          <p:nvPr/>
        </p:nvSpPr>
        <p:spPr>
          <a:xfrm>
            <a:off x="8811113" y="1657545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solidFill>
                  <a:srgbClr val="FF0000"/>
                </a:solidFill>
              </a:rPr>
              <a:t>编译</a:t>
            </a:r>
          </a:p>
        </p:txBody>
      </p:sp>
      <p:sp>
        <p:nvSpPr>
          <p:cNvPr id="10" name="下箭头标注 6">
            <a:extLst>
              <a:ext uri="{FF2B5EF4-FFF2-40B4-BE49-F238E27FC236}">
                <a16:creationId xmlns:a16="http://schemas.microsoft.com/office/drawing/2014/main" id="{8F2E3F05-0DA9-44AD-9C9D-3E2090E3DED5}"/>
              </a:ext>
            </a:extLst>
          </p:cNvPr>
          <p:cNvSpPr/>
          <p:nvPr/>
        </p:nvSpPr>
        <p:spPr>
          <a:xfrm>
            <a:off x="3878892" y="1657544"/>
            <a:ext cx="1776080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rgbClr val="FF0000"/>
                </a:solidFill>
              </a:rPr>
              <a:t>预处理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9852826-6D36-4960-AD47-70A1F4015E72}"/>
              </a:ext>
            </a:extLst>
          </p:cNvPr>
          <p:cNvSpPr/>
          <p:nvPr/>
        </p:nvSpPr>
        <p:spPr>
          <a:xfrm>
            <a:off x="298500" y="2319200"/>
            <a:ext cx="1415772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FF83563-6BA6-49DB-AE15-103ED6BF7867}"/>
              </a:ext>
            </a:extLst>
          </p:cNvPr>
          <p:cNvSpPr txBox="1"/>
          <p:nvPr/>
        </p:nvSpPr>
        <p:spPr>
          <a:xfrm>
            <a:off x="5174136" y="2719310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int </a:t>
            </a:r>
            <a:r>
              <a:rPr kumimoji="1" lang="en-US" altLang="zh-CN" sz="2000" dirty="0" err="1">
                <a:latin typeface="Courier" pitchFamily="2" charset="0"/>
              </a:rPr>
              <a:t>mul</a:t>
            </a:r>
            <a:r>
              <a:rPr kumimoji="1" lang="en-US" altLang="zh-CN" sz="2000" dirty="0">
                <a:latin typeface="Courier" pitchFamily="2" charset="0"/>
              </a:rPr>
              <a:t>(int a, int b);</a:t>
            </a:r>
          </a:p>
          <a:p>
            <a:r>
              <a:rPr kumimoji="1" lang="en-US" altLang="zh-CN" sz="2000" dirty="0">
                <a:latin typeface="Courier" pitchFamily="2" charset="0"/>
              </a:rPr>
              <a:t>int main()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//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5B10324-5103-4367-9D10-4BB5F639C655}"/>
              </a:ext>
            </a:extLst>
          </p:cNvPr>
          <p:cNvSpPr/>
          <p:nvPr/>
        </p:nvSpPr>
        <p:spPr>
          <a:xfrm>
            <a:off x="10068568" y="2809334"/>
            <a:ext cx="110799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main.o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4" name="右箭头 11">
            <a:extLst>
              <a:ext uri="{FF2B5EF4-FFF2-40B4-BE49-F238E27FC236}">
                <a16:creationId xmlns:a16="http://schemas.microsoft.com/office/drawing/2014/main" id="{729BC011-BFE7-4FA8-86F7-F869CAE27EE8}"/>
              </a:ext>
            </a:extLst>
          </p:cNvPr>
          <p:cNvSpPr/>
          <p:nvPr/>
        </p:nvSpPr>
        <p:spPr>
          <a:xfrm>
            <a:off x="4359729" y="3329216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右箭头 12">
            <a:extLst>
              <a:ext uri="{FF2B5EF4-FFF2-40B4-BE49-F238E27FC236}">
                <a16:creationId xmlns:a16="http://schemas.microsoft.com/office/drawing/2014/main" id="{BECC31E6-799B-4593-BDC7-EF131D74E801}"/>
              </a:ext>
            </a:extLst>
          </p:cNvPr>
          <p:cNvSpPr/>
          <p:nvPr/>
        </p:nvSpPr>
        <p:spPr>
          <a:xfrm>
            <a:off x="9233944" y="3429000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84091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B9BD0-9748-43B5-A0FC-1273E44CB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FF5E04D-9A3F-4C02-8F40-9C3B6FEC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1A952D-D30E-4BC5-B148-58692FC106FA}"/>
              </a:ext>
            </a:extLst>
          </p:cNvPr>
          <p:cNvSpPr txBox="1"/>
          <p:nvPr/>
        </p:nvSpPr>
        <p:spPr>
          <a:xfrm>
            <a:off x="299921" y="2734697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Courier" pitchFamily="2" charset="0"/>
              </a:rPr>
              <a:t>#define PI 3.14</a:t>
            </a: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PI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F64D9C-F20E-4855-8F1A-FBB70BAA630D}"/>
              </a:ext>
            </a:extLst>
          </p:cNvPr>
          <p:cNvSpPr txBox="1"/>
          <p:nvPr/>
        </p:nvSpPr>
        <p:spPr>
          <a:xfrm>
            <a:off x="10068568" y="3209444"/>
            <a:ext cx="1823922" cy="830997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/>
              <a:t>二进制</a:t>
            </a:r>
            <a:r>
              <a:rPr kumimoji="1" lang="en-US" altLang="zh-CN" sz="2400" dirty="0"/>
              <a:t> object </a:t>
            </a:r>
            <a:r>
              <a:rPr kumimoji="1" lang="zh-CN" altLang="en-US" sz="2400" dirty="0"/>
              <a:t>文件</a:t>
            </a:r>
            <a:endParaRPr kumimoji="1" lang="en-US" altLang="zh-CN" sz="2400" dirty="0"/>
          </a:p>
        </p:txBody>
      </p:sp>
      <p:sp>
        <p:nvSpPr>
          <p:cNvPr id="7" name="下箭头标注 5">
            <a:extLst>
              <a:ext uri="{FF2B5EF4-FFF2-40B4-BE49-F238E27FC236}">
                <a16:creationId xmlns:a16="http://schemas.microsoft.com/office/drawing/2014/main" id="{19510C14-1177-4278-846E-430033A2354D}"/>
              </a:ext>
            </a:extLst>
          </p:cNvPr>
          <p:cNvSpPr/>
          <p:nvPr/>
        </p:nvSpPr>
        <p:spPr>
          <a:xfrm>
            <a:off x="8811113" y="1657545"/>
            <a:ext cx="1660068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solidFill>
                  <a:srgbClr val="FF0000"/>
                </a:solidFill>
              </a:rPr>
              <a:t>编译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0922D31-0C0A-44D1-94D5-C2C97AB34A00}"/>
              </a:ext>
            </a:extLst>
          </p:cNvPr>
          <p:cNvSpPr/>
          <p:nvPr/>
        </p:nvSpPr>
        <p:spPr>
          <a:xfrm>
            <a:off x="298500" y="2319200"/>
            <a:ext cx="1723549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circle.cpp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77EC61-C53B-402A-AFB5-8B47E24EBEF0}"/>
              </a:ext>
            </a:extLst>
          </p:cNvPr>
          <p:cNvSpPr txBox="1"/>
          <p:nvPr/>
        </p:nvSpPr>
        <p:spPr>
          <a:xfrm>
            <a:off x="5174136" y="2719310"/>
            <a:ext cx="4059808" cy="1631216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endParaRPr kumimoji="1" lang="en-US" altLang="zh-CN" sz="2000" dirty="0">
              <a:latin typeface="Courier" pitchFamily="2" charset="0"/>
            </a:endParaRPr>
          </a:p>
          <a:p>
            <a:r>
              <a:rPr kumimoji="1" lang="en-US" altLang="zh-CN" sz="2000" dirty="0">
                <a:latin typeface="Courier" pitchFamily="2" charset="0"/>
              </a:rPr>
              <a:t>double </a:t>
            </a:r>
            <a:r>
              <a:rPr kumimoji="1" lang="en-US" altLang="zh-CN" sz="2000" dirty="0" err="1">
                <a:latin typeface="Courier" pitchFamily="2" charset="0"/>
              </a:rPr>
              <a:t>len</a:t>
            </a:r>
            <a:r>
              <a:rPr kumimoji="1" lang="en-US" altLang="zh-CN" sz="2000" dirty="0">
                <a:latin typeface="Courier" pitchFamily="2" charset="0"/>
              </a:rPr>
              <a:t>(double r)</a:t>
            </a:r>
          </a:p>
          <a:p>
            <a:r>
              <a:rPr kumimoji="1" lang="en-US" altLang="zh-CN" sz="2000" dirty="0">
                <a:latin typeface="Courier" pitchFamily="2" charset="0"/>
              </a:rPr>
              <a:t>{</a:t>
            </a:r>
          </a:p>
          <a:p>
            <a:r>
              <a:rPr kumimoji="1" lang="en-US" altLang="zh-CN" sz="2000" dirty="0">
                <a:latin typeface="Courier" pitchFamily="2" charset="0"/>
              </a:rPr>
              <a:t>    return 2.0 * 3.14 * r;</a:t>
            </a:r>
          </a:p>
          <a:p>
            <a:r>
              <a:rPr kumimoji="1" lang="en-US" altLang="zh-CN" sz="2000" dirty="0">
                <a:latin typeface="Courier" pitchFamily="2" charset="0"/>
              </a:rPr>
              <a:t>}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5411AED-EBB2-4EA7-949C-A4170898F14D}"/>
              </a:ext>
            </a:extLst>
          </p:cNvPr>
          <p:cNvSpPr/>
          <p:nvPr/>
        </p:nvSpPr>
        <p:spPr>
          <a:xfrm>
            <a:off x="10068568" y="2809334"/>
            <a:ext cx="1415772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circle</a:t>
            </a:r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.o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AEF86C75-071F-4E28-A706-B22E8BF558B9}"/>
              </a:ext>
            </a:extLst>
          </p:cNvPr>
          <p:cNvSpPr/>
          <p:nvPr/>
        </p:nvSpPr>
        <p:spPr>
          <a:xfrm>
            <a:off x="4359729" y="3329216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B4AFD6A0-9CCC-4F79-BCFC-58DC86A407C1}"/>
              </a:ext>
            </a:extLst>
          </p:cNvPr>
          <p:cNvSpPr/>
          <p:nvPr/>
        </p:nvSpPr>
        <p:spPr>
          <a:xfrm>
            <a:off x="9233944" y="3429000"/>
            <a:ext cx="814407" cy="391886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下箭头标注 6">
            <a:extLst>
              <a:ext uri="{FF2B5EF4-FFF2-40B4-BE49-F238E27FC236}">
                <a16:creationId xmlns:a16="http://schemas.microsoft.com/office/drawing/2014/main" id="{23399C16-11BA-4C3B-B579-1A96BFD73959}"/>
              </a:ext>
            </a:extLst>
          </p:cNvPr>
          <p:cNvSpPr/>
          <p:nvPr/>
        </p:nvSpPr>
        <p:spPr>
          <a:xfrm>
            <a:off x="3878892" y="1657544"/>
            <a:ext cx="1776080" cy="992205"/>
          </a:xfrm>
          <a:prstGeom prst="downArrowCallou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solidFill>
                  <a:srgbClr val="FF0000"/>
                </a:solidFill>
              </a:rPr>
              <a:t>预处理</a:t>
            </a:r>
          </a:p>
        </p:txBody>
      </p:sp>
    </p:spTree>
    <p:extLst>
      <p:ext uri="{BB962C8B-B14F-4D97-AF65-F5344CB8AC3E}">
        <p14:creationId xmlns:p14="http://schemas.microsoft.com/office/powerpoint/2010/main" val="1520775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9276DB5-CA93-42C1-921E-38835FB52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输入与输出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F9516BC-643B-4496-9318-7C5AB3AB30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B07A4A-C07A-4102-A0B1-5FF4F53A5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3280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7EB9745-2A3B-4D65-95F5-BD621E3969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风格的输出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0A7124-F0EB-4E84-9CA7-AD3942D33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30724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什么是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zh-CN" altLang="en-US" sz="2400" dirty="0"/>
              <a:t>？</a:t>
            </a:r>
            <a:endParaRPr lang="en-US" altLang="zh-CN" sz="2400" dirty="0"/>
          </a:p>
          <a:p>
            <a:pPr marL="457200" lvl="1" indent="0">
              <a:buNone/>
            </a:pPr>
            <a:r>
              <a:rPr kumimoji="1" lang="en" altLang="zh-CN" sz="2000" dirty="0">
                <a:latin typeface="Courier" pitchFamily="2" charset="0"/>
              </a:rPr>
              <a:t>std::ostream cout;</a:t>
            </a:r>
            <a:endParaRPr lang="en-US" altLang="zh-CN" sz="2000" dirty="0"/>
          </a:p>
          <a:p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zh-CN" altLang="en-US" sz="2400" dirty="0"/>
              <a:t>是数据类型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std::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ostream</a:t>
            </a:r>
            <a:r>
              <a:rPr lang="zh-CN" altLang="en-US" sz="2400" dirty="0"/>
              <a:t>的一个对象（</a:t>
            </a:r>
            <a:r>
              <a:rPr lang="zh-CN" altLang="en-US" sz="2400" dirty="0">
                <a:solidFill>
                  <a:srgbClr val="0070C0"/>
                </a:solidFill>
              </a:rPr>
              <a:t>命名空间</a:t>
            </a:r>
            <a:r>
              <a:rPr kumimoji="1" lang="en-US" altLang="zh-CN" sz="2400" dirty="0">
                <a:latin typeface="Courier" pitchFamily="2" charset="0"/>
              </a:rPr>
              <a:t>(namespace)</a:t>
            </a:r>
            <a:r>
              <a:rPr kumimoji="1" lang="zh-CN" altLang="en-US" sz="2400" dirty="0">
                <a:latin typeface="Courier" pitchFamily="2" charset="0"/>
              </a:rPr>
              <a:t>：</a:t>
            </a:r>
            <a:r>
              <a:rPr kumimoji="1" lang="en-US" altLang="zh-CN" sz="2400" dirty="0">
                <a:latin typeface="Courier" pitchFamily="2" charset="0"/>
              </a:rPr>
              <a:t> 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1"/>
            <a:endParaRPr lang="en-US" altLang="zh-CN" sz="2000" dirty="0"/>
          </a:p>
          <a:p>
            <a:r>
              <a:rPr kumimoji="1" lang="en" altLang="zh-CN" sz="2400" dirty="0">
                <a:latin typeface="Courier" pitchFamily="2" charset="0"/>
              </a:rPr>
              <a:t>cout &lt;&lt; “hello ” &lt;&lt; “world” &lt;&lt; endl;</a:t>
            </a:r>
          </a:p>
          <a:p>
            <a:pPr lvl="1"/>
            <a:r>
              <a:rPr kumimoji="1" lang="en-US" altLang="zh-CN" sz="2000" dirty="0">
                <a:latin typeface="Courier" pitchFamily="2" charset="0"/>
              </a:rPr>
              <a:t>&lt;&lt;</a:t>
            </a:r>
            <a:r>
              <a:rPr kumimoji="1" lang="zh-CN" altLang="en-US" sz="2000" dirty="0">
                <a:latin typeface="Courier" pitchFamily="2" charset="0"/>
              </a:rPr>
              <a:t>是运算符</a:t>
            </a:r>
            <a:endParaRPr kumimoji="1" lang="en-US" altLang="zh-CN" sz="2000" dirty="0">
              <a:latin typeface="Courier" pitchFamily="2" charset="0"/>
            </a:endParaRPr>
          </a:p>
          <a:p>
            <a:pPr lvl="1"/>
            <a:r>
              <a:rPr kumimoji="1" lang="en-US" altLang="zh-CN" sz="2000" dirty="0">
                <a:latin typeface="Courier" pitchFamily="2" charset="0"/>
              </a:rPr>
              <a:t>https://zh.cppreference.com/w/cpp/io/basic_ostream/operator_ltl</a:t>
            </a:r>
          </a:p>
          <a:p>
            <a:pPr lvl="1"/>
            <a:endParaRPr kumimoji="1" lang="en-US" altLang="zh-CN" sz="2000" dirty="0">
              <a:latin typeface="Courier" pitchFamily="2" charset="0"/>
            </a:endParaRPr>
          </a:p>
          <a:p>
            <a:pPr lvl="1"/>
            <a:endParaRPr kumimoji="1" lang="en-US" altLang="zh-CN" sz="2000" dirty="0">
              <a:latin typeface="Courier" pitchFamily="2" charset="0"/>
            </a:endParaRPr>
          </a:p>
          <a:p>
            <a:r>
              <a:rPr kumimoji="1" lang="en-US" altLang="zh-CN" sz="2400" dirty="0" err="1">
                <a:latin typeface="Courier" pitchFamily="2" charset="0"/>
              </a:rPr>
              <a:t>endl</a:t>
            </a:r>
            <a:r>
              <a:rPr kumimoji="1" lang="zh-CN" altLang="en-US" sz="2400" dirty="0">
                <a:latin typeface="Courier" pitchFamily="2" charset="0"/>
              </a:rPr>
              <a:t>，是</a:t>
            </a:r>
            <a:r>
              <a:rPr kumimoji="1" lang="en-US" altLang="zh-CN" sz="2400" dirty="0">
                <a:latin typeface="Courier" pitchFamily="2" charset="0"/>
              </a:rPr>
              <a:t>C++</a:t>
            </a:r>
            <a:r>
              <a:rPr kumimoji="1" lang="zh-CN" altLang="en-US" sz="2400" dirty="0">
                <a:latin typeface="Courier" pitchFamily="2" charset="0"/>
              </a:rPr>
              <a:t>标准库中的操纵符（</a:t>
            </a:r>
            <a:r>
              <a:rPr kumimoji="1" lang="en-US" altLang="zh-CN" sz="2400" dirty="0">
                <a:latin typeface="Courier" pitchFamily="2" charset="0"/>
              </a:rPr>
              <a:t>Manipulator</a:t>
            </a:r>
            <a:r>
              <a:rPr kumimoji="1" lang="zh-CN" altLang="en-US" sz="2400" dirty="0">
                <a:latin typeface="Courier" pitchFamily="2" charset="0"/>
              </a:rPr>
              <a:t>），包含于</a:t>
            </a:r>
            <a:r>
              <a:rPr kumimoji="1" lang="en-US" altLang="zh-CN" sz="2400" dirty="0">
                <a:latin typeface="Courier" pitchFamily="2" charset="0"/>
              </a:rPr>
              <a:t>&lt;iostream&gt;</a:t>
            </a:r>
            <a:r>
              <a:rPr kumimoji="1" lang="zh-CN" altLang="en-US" sz="2400" dirty="0">
                <a:latin typeface="Courier" pitchFamily="2" charset="0"/>
              </a:rPr>
              <a:t>，命名空间：</a:t>
            </a:r>
            <a:r>
              <a:rPr kumimoji="1" lang="en-US" altLang="zh-CN" sz="2400" dirty="0">
                <a:latin typeface="Courier" pitchFamily="2" charset="0"/>
              </a:rPr>
              <a:t>std</a:t>
            </a:r>
            <a:endParaRPr kumimoji="1" lang="en" altLang="zh-CN" sz="2400" dirty="0">
              <a:latin typeface="Courier" pitchFamily="2" charset="0"/>
            </a:endParaRPr>
          </a:p>
          <a:p>
            <a:pPr lvl="1"/>
            <a:endParaRPr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FCFA66E-7236-471E-BAAE-A2DDC0CEA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E1E413-0CA7-4778-A992-80D87B4E82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280"/>
          <a:stretch/>
        </p:blipFill>
        <p:spPr>
          <a:xfrm>
            <a:off x="6213420" y="1213112"/>
            <a:ext cx="5034720" cy="122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9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DC9682-79D9-4DD9-9D6A-3AF8B3013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</a:t>
            </a:r>
            <a:r>
              <a:rPr lang="zh-CN" altLang="en-US" dirty="0"/>
              <a:t>风格的输入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6E7D80-9D40-4AEB-A875-B8D6A25DE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>
                <a:latin typeface="Courier" pitchFamily="2" charset="0"/>
              </a:rPr>
              <a:t>int a;</a:t>
            </a:r>
          </a:p>
          <a:p>
            <a:pPr marL="0" indent="0">
              <a:buNone/>
            </a:pPr>
            <a:r>
              <a:rPr kumimoji="1" lang="en-US" altLang="zh-CN" dirty="0">
                <a:latin typeface="Courier" pitchFamily="2" charset="0"/>
              </a:rPr>
              <a:t>float b;</a:t>
            </a:r>
          </a:p>
          <a:p>
            <a:pPr marL="0" indent="0">
              <a:buNone/>
            </a:pPr>
            <a:r>
              <a:rPr kumimoji="1" lang="en-US" altLang="zh-CN" dirty="0" err="1">
                <a:latin typeface="Courier" pitchFamily="2" charset="0"/>
              </a:rPr>
              <a:t>cin</a:t>
            </a:r>
            <a:r>
              <a:rPr kumimoji="1" lang="en-US" altLang="zh-CN" dirty="0">
                <a:latin typeface="Courier" pitchFamily="2" charset="0"/>
              </a:rPr>
              <a:t> &gt;&gt; a;</a:t>
            </a:r>
          </a:p>
          <a:p>
            <a:pPr marL="0" indent="0">
              <a:buNone/>
            </a:pPr>
            <a:r>
              <a:rPr kumimoji="1" lang="en-US" altLang="zh-CN" dirty="0" err="1">
                <a:latin typeface="Courier" pitchFamily="2" charset="0"/>
              </a:rPr>
              <a:t>cin</a:t>
            </a:r>
            <a:r>
              <a:rPr kumimoji="1" lang="en-US" altLang="zh-CN" dirty="0">
                <a:latin typeface="Courier" pitchFamily="2" charset="0"/>
              </a:rPr>
              <a:t> &gt;&gt; b;</a:t>
            </a:r>
          </a:p>
          <a:p>
            <a:endParaRPr lang="en-US" altLang="zh-CN" dirty="0"/>
          </a:p>
          <a:p>
            <a:r>
              <a:rPr kumimoji="1" lang="en-US" altLang="zh-CN" dirty="0" err="1">
                <a:latin typeface="Courier" pitchFamily="2" charset="0"/>
              </a:rPr>
              <a:t>cin</a:t>
            </a:r>
            <a:r>
              <a:rPr lang="zh-CN" altLang="en-US" dirty="0"/>
              <a:t>同样是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std::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ostream</a:t>
            </a:r>
            <a:r>
              <a:rPr lang="zh-CN" altLang="en-US" sz="2800" dirty="0"/>
              <a:t>的一个对象</a:t>
            </a:r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DDF2A9-940A-4591-A83E-2F725605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24D7D97-BBAA-45C3-B52D-466BCDF1350E}"/>
              </a:ext>
            </a:extLst>
          </p:cNvPr>
          <p:cNvSpPr txBox="1"/>
          <p:nvPr/>
        </p:nvSpPr>
        <p:spPr>
          <a:xfrm>
            <a:off x="3390900" y="2913326"/>
            <a:ext cx="2451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</a:t>
            </a:r>
            <a:r>
              <a:rPr lang="en-US" altLang="zh-CN" dirty="0"/>
              <a:t>3.14</a:t>
            </a:r>
            <a:r>
              <a:rPr lang="zh-CN" altLang="en-US" dirty="0"/>
              <a:t>会怎么样？</a:t>
            </a:r>
          </a:p>
        </p:txBody>
      </p:sp>
    </p:spTree>
    <p:extLst>
      <p:ext uri="{BB962C8B-B14F-4D97-AF65-F5344CB8AC3E}">
        <p14:creationId xmlns:p14="http://schemas.microsoft.com/office/powerpoint/2010/main" val="178615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F4D2FE-F96D-4F5C-BCDE-5B9791ACD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命令行参数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5397D4-B6B3-4108-A160-F75C8E8B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" altLang="zh-CN" dirty="0">
                <a:latin typeface="Courier" pitchFamily="2" charset="0"/>
              </a:rPr>
              <a:t>int main() </a:t>
            </a:r>
            <a:br>
              <a:rPr lang="en" altLang="zh-CN" dirty="0">
                <a:latin typeface="Courier" pitchFamily="2" charset="0"/>
              </a:rPr>
            </a:br>
            <a:r>
              <a:rPr lang="en" altLang="zh-CN" dirty="0">
                <a:latin typeface="Courier" pitchFamily="2" charset="0"/>
              </a:rPr>
              <a:t>{</a:t>
            </a:r>
            <a:br>
              <a:rPr lang="en" altLang="zh-CN" dirty="0">
                <a:latin typeface="Courier" pitchFamily="2" charset="0"/>
              </a:rPr>
            </a:br>
            <a:r>
              <a:rPr lang="zh-CN" altLang="en-US" dirty="0">
                <a:latin typeface="Courier" pitchFamily="2" charset="0"/>
              </a:rPr>
              <a:t>   </a:t>
            </a:r>
            <a:r>
              <a:rPr lang="en" altLang="zh-CN" dirty="0">
                <a:latin typeface="Courier" pitchFamily="2" charset="0"/>
              </a:rPr>
              <a:t> /* ... */ </a:t>
            </a:r>
            <a:br>
              <a:rPr lang="en" altLang="zh-CN" dirty="0">
                <a:latin typeface="Courier" pitchFamily="2" charset="0"/>
              </a:rPr>
            </a:br>
            <a:r>
              <a:rPr lang="en" altLang="zh-CN" dirty="0">
                <a:latin typeface="Courier" pitchFamily="2" charset="0"/>
              </a:rPr>
              <a:t>}</a:t>
            </a:r>
          </a:p>
          <a:p>
            <a:endParaRPr lang="en" altLang="zh-CN" dirty="0">
              <a:latin typeface="Courier" pitchFamily="2" charset="0"/>
            </a:endParaRPr>
          </a:p>
          <a:p>
            <a:pPr marL="0" indent="0">
              <a:buNone/>
            </a:pPr>
            <a:r>
              <a:rPr kumimoji="1" lang="en" altLang="zh-CN" dirty="0">
                <a:latin typeface="Courier" pitchFamily="2" charset="0"/>
              </a:rPr>
              <a:t>int main(int argc, char *argv[])</a:t>
            </a:r>
            <a:br>
              <a:rPr kumimoji="1" lang="en" altLang="zh-CN" dirty="0">
                <a:latin typeface="Courier" pitchFamily="2" charset="0"/>
              </a:rPr>
            </a:br>
            <a:r>
              <a:rPr kumimoji="1" lang="en" altLang="zh-CN" dirty="0">
                <a:latin typeface="Courier" pitchFamily="2" charset="0"/>
              </a:rPr>
              <a:t>{... </a:t>
            </a:r>
            <a:br>
              <a:rPr kumimoji="1" lang="en" altLang="zh-CN" dirty="0">
                <a:latin typeface="Courier" pitchFamily="2" charset="0"/>
              </a:rPr>
            </a:br>
            <a:r>
              <a:rPr kumimoji="1" lang="en" altLang="zh-CN" dirty="0">
                <a:latin typeface="Courier" pitchFamily="2" charset="0"/>
              </a:rPr>
              <a:t>}</a:t>
            </a:r>
          </a:p>
          <a:p>
            <a:endParaRPr kumimoji="1" lang="en" altLang="zh-CN" dirty="0">
              <a:latin typeface="Courier" pitchFamily="2" charset="0"/>
            </a:endParaRPr>
          </a:p>
          <a:p>
            <a:pPr marL="0" indent="0">
              <a:buNone/>
            </a:pPr>
            <a:r>
              <a:rPr lang="en" altLang="zh-CN" dirty="0">
                <a:latin typeface="Courier" pitchFamily="2" charset="0"/>
              </a:rPr>
              <a:t>int main(int argc, char **argv) </a:t>
            </a:r>
            <a:br>
              <a:rPr lang="en" altLang="zh-CN" dirty="0">
                <a:latin typeface="Courier" pitchFamily="2" charset="0"/>
              </a:rPr>
            </a:br>
            <a:r>
              <a:rPr kumimoji="1" lang="en" altLang="zh-CN" dirty="0">
                <a:latin typeface="Courier" pitchFamily="2" charset="0"/>
              </a:rPr>
              <a:t>{... </a:t>
            </a:r>
            <a:br>
              <a:rPr kumimoji="1" lang="en" altLang="zh-CN" dirty="0">
                <a:latin typeface="Courier" pitchFamily="2" charset="0"/>
              </a:rPr>
            </a:br>
            <a:r>
              <a:rPr kumimoji="1" lang="en" altLang="zh-CN" dirty="0">
                <a:latin typeface="Courier" pitchFamily="2" charset="0"/>
              </a:rPr>
              <a:t>}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3899D8-8ACE-42A6-8FC2-F65D6B54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8A8CE016-B324-4B03-A9FE-E64BFB4EEFC0}"/>
              </a:ext>
            </a:extLst>
          </p:cNvPr>
          <p:cNvSpPr txBox="1">
            <a:spLocks/>
          </p:cNvSpPr>
          <p:nvPr/>
        </p:nvSpPr>
        <p:spPr>
          <a:xfrm>
            <a:off x="5159828" y="1097852"/>
            <a:ext cx="7032171" cy="21515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Ø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还记得以下指令吗</a:t>
            </a:r>
            <a:r>
              <a:rPr kumimoji="1" lang="en-US" altLang="zh-CN" dirty="0"/>
              <a:t>?</a:t>
            </a:r>
          </a:p>
          <a:p>
            <a:pPr marL="0" indent="0">
              <a:buNone/>
            </a:pP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  g++ </a:t>
            </a:r>
            <a:r>
              <a:rPr kumimoji="1" lang="en-US" altLang="zh-CN" dirty="0" err="1">
                <a:solidFill>
                  <a:srgbClr val="0000CC"/>
                </a:solidFill>
                <a:latin typeface="Courier" pitchFamily="2" charset="0"/>
              </a:rPr>
              <a:t>hello.cpp</a:t>
            </a:r>
            <a:r>
              <a:rPr kumimoji="1" lang="en-US" altLang="zh-CN" dirty="0">
                <a:solidFill>
                  <a:srgbClr val="0000CC"/>
                </a:solidFill>
                <a:latin typeface="Courier" pitchFamily="2" charset="0"/>
              </a:rPr>
              <a:t> -o hello</a:t>
            </a:r>
          </a:p>
          <a:p>
            <a:r>
              <a:rPr kumimoji="1" lang="en-US" altLang="zh-CN" dirty="0"/>
              <a:t>g++ </a:t>
            </a:r>
            <a:r>
              <a:rPr kumimoji="1" lang="zh-CN" altLang="en-US" dirty="0"/>
              <a:t>也是可以可执行文件</a:t>
            </a:r>
            <a:endParaRPr kumimoji="1" lang="en-US" altLang="zh-CN" dirty="0"/>
          </a:p>
          <a:p>
            <a:r>
              <a:rPr kumimoji="1" lang="zh-CN" altLang="en-US" dirty="0"/>
              <a:t>总共有</a:t>
            </a:r>
            <a:r>
              <a:rPr kumimoji="1" lang="en-US" altLang="zh-CN" dirty="0"/>
              <a:t>3</a:t>
            </a:r>
            <a:r>
              <a:rPr kumimoji="1" lang="zh-CN" altLang="en-US" dirty="0"/>
              <a:t>个参数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04333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74456-3F9B-4B24-8956-001D720B0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关于课程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6F3BAD-3B5C-4F71-BB68-522748C0C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/>
            <a:r>
              <a:rPr lang="en-US" altLang="zh-CN" dirty="0">
                <a:latin typeface="+mn-ea"/>
              </a:rPr>
              <a:t>QQ</a:t>
            </a:r>
            <a:r>
              <a:rPr lang="zh-CN" altLang="en-US" dirty="0">
                <a:latin typeface="+mn-ea"/>
              </a:rPr>
              <a:t>群：</a:t>
            </a:r>
            <a:r>
              <a:rPr lang="en-US" altLang="zh-CN" b="1" dirty="0">
                <a:latin typeface="+mn-ea"/>
              </a:rPr>
              <a:t>714334012 </a:t>
            </a:r>
          </a:p>
          <a:p>
            <a:pPr marL="285750" indent="-285750"/>
            <a:r>
              <a:rPr lang="zh-CN" altLang="en-US" dirty="0">
                <a:latin typeface="+mn-ea"/>
              </a:rPr>
              <a:t>课程主页</a:t>
            </a:r>
            <a:endParaRPr lang="en-US" altLang="zh-CN" dirty="0">
              <a:latin typeface="+mn-ea"/>
            </a:endParaRPr>
          </a:p>
          <a:p>
            <a:pPr marL="457200" lvl="1" indent="0">
              <a:buNone/>
            </a:pPr>
            <a:r>
              <a:rPr lang="en-US" altLang="zh-CN" dirty="0">
                <a:solidFill>
                  <a:srgbClr val="0070C0"/>
                </a:solidFill>
                <a:latin typeface="+mn-ea"/>
              </a:rPr>
              <a:t>https://liuyi.pro/#/teaching/cpp</a:t>
            </a:r>
            <a:endParaRPr lang="zh-CN" altLang="en-US" dirty="0">
              <a:solidFill>
                <a:srgbClr val="0070C0"/>
              </a:solidFill>
              <a:latin typeface="+mn-ea"/>
            </a:endParaRP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0AF0C3-84AA-41C3-921A-F0526F8E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4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50E4F4-1D12-4856-B143-E762637DD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45867" y="16785"/>
            <a:ext cx="3810000" cy="677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137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BFB3B0-7B54-4862-A072-5E9F3AFFE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命令行参数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38204B3-0B54-46E2-B92D-335116D42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665" y="5058810"/>
            <a:ext cx="6566237" cy="1244664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E52A1B-245B-4326-9DB4-27E8F1C9B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94A94C16-FB3A-4A4C-90BA-CA01DAA08830}"/>
              </a:ext>
            </a:extLst>
          </p:cNvPr>
          <p:cNvSpPr txBox="1">
            <a:spLocks/>
          </p:cNvSpPr>
          <p:nvPr/>
        </p:nvSpPr>
        <p:spPr>
          <a:xfrm>
            <a:off x="941665" y="1871506"/>
            <a:ext cx="11053879" cy="48499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" altLang="zh-CN" sz="2000" dirty="0">
                <a:solidFill>
                  <a:srgbClr val="AF00DB"/>
                </a:solidFill>
                <a:latin typeface="Courier"/>
              </a:rPr>
              <a:t>#include</a:t>
            </a:r>
            <a:r>
              <a:rPr lang="en" altLang="zh-CN" sz="2000" dirty="0">
                <a:solidFill>
                  <a:srgbClr val="0000FF"/>
                </a:solidFill>
                <a:latin typeface="Courier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Courier"/>
              </a:rPr>
              <a:t>&lt;iostream&gt;</a:t>
            </a:r>
            <a:endParaRPr lang="en" altLang="zh-CN" sz="2000" dirty="0">
              <a:solidFill>
                <a:srgbClr val="000000"/>
              </a:solidFill>
              <a:latin typeface="Courier"/>
            </a:endParaRPr>
          </a:p>
          <a:p>
            <a:pPr marL="0" indent="0">
              <a:buFont typeface="Arial" panose="020B0604020202020204" pitchFamily="34" charset="0"/>
              <a:buNone/>
            </a:pPr>
            <a:br>
              <a:rPr lang="en" altLang="zh-CN" sz="2000" dirty="0">
                <a:solidFill>
                  <a:srgbClr val="000000"/>
                </a:solidFill>
                <a:latin typeface="Courier"/>
              </a:rPr>
            </a:br>
            <a:r>
              <a:rPr lang="en" altLang="zh-CN" sz="2000" dirty="0">
                <a:solidFill>
                  <a:srgbClr val="AF00DB"/>
                </a:solidFill>
                <a:latin typeface="Courier"/>
              </a:rPr>
              <a:t>using</a:t>
            </a: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Courier"/>
              </a:rPr>
              <a:t>namespace</a:t>
            </a: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2000" dirty="0">
                <a:solidFill>
                  <a:srgbClr val="267F99"/>
                </a:solidFill>
                <a:latin typeface="Courier"/>
              </a:rPr>
              <a:t>std</a:t>
            </a: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" altLang="zh-CN" sz="2000" dirty="0">
                <a:solidFill>
                  <a:srgbClr val="0000FF"/>
                </a:solidFill>
                <a:latin typeface="Courier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Courier"/>
              </a:rPr>
              <a:t>main</a:t>
            </a: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(</a:t>
            </a:r>
            <a:r>
              <a:rPr lang="en" altLang="zh-CN" sz="2000" dirty="0">
                <a:solidFill>
                  <a:srgbClr val="0000FF"/>
                </a:solidFill>
                <a:latin typeface="Courier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Courier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, </a:t>
            </a:r>
            <a:r>
              <a:rPr lang="en" altLang="zh-CN" sz="2000" dirty="0">
                <a:solidFill>
                  <a:srgbClr val="0000FF"/>
                </a:solidFill>
                <a:latin typeface="Courier"/>
              </a:rPr>
              <a:t>char</a:t>
            </a: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2000" dirty="0">
                <a:solidFill>
                  <a:srgbClr val="0000FF"/>
                </a:solidFill>
                <a:latin typeface="Courier"/>
              </a:rPr>
              <a:t>*</a:t>
            </a: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Courier"/>
              </a:rPr>
              <a:t>argv[]</a:t>
            </a: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AF00DB"/>
                </a:solidFill>
                <a:latin typeface="Courier"/>
              </a:rPr>
              <a:t>    </a:t>
            </a:r>
            <a:r>
              <a:rPr lang="en" altLang="zh-CN" sz="2000" dirty="0">
                <a:solidFill>
                  <a:srgbClr val="AF00DB"/>
                </a:solidFill>
                <a:latin typeface="Courier"/>
              </a:rPr>
              <a:t>for</a:t>
            </a: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 (</a:t>
            </a:r>
            <a:r>
              <a:rPr lang="en" altLang="zh-CN" sz="2000" dirty="0">
                <a:solidFill>
                  <a:srgbClr val="0000FF"/>
                </a:solidFill>
                <a:latin typeface="Courier"/>
              </a:rPr>
              <a:t>int</a:t>
            </a: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Courier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 = </a:t>
            </a:r>
            <a:r>
              <a:rPr lang="en" altLang="zh-CN" sz="2000" dirty="0">
                <a:solidFill>
                  <a:srgbClr val="098658"/>
                </a:solidFill>
                <a:latin typeface="Courier"/>
              </a:rPr>
              <a:t>0</a:t>
            </a: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; </a:t>
            </a:r>
            <a:r>
              <a:rPr lang="en" altLang="zh-CN" sz="2000" dirty="0">
                <a:solidFill>
                  <a:srgbClr val="001080"/>
                </a:solidFill>
                <a:latin typeface="Courier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 &lt; </a:t>
            </a:r>
            <a:r>
              <a:rPr lang="en" altLang="zh-CN" sz="2000" dirty="0">
                <a:solidFill>
                  <a:srgbClr val="001080"/>
                </a:solidFill>
                <a:latin typeface="Courier"/>
              </a:rPr>
              <a:t>argc</a:t>
            </a: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; </a:t>
            </a:r>
            <a:r>
              <a:rPr lang="en" altLang="zh-CN" sz="2000" dirty="0">
                <a:solidFill>
                  <a:srgbClr val="001080"/>
                </a:solidFill>
                <a:latin typeface="Courier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++)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dirty="0">
                <a:solidFill>
                  <a:srgbClr val="001080"/>
                </a:solidFill>
                <a:latin typeface="Courier"/>
              </a:rPr>
              <a:t>        </a:t>
            </a:r>
            <a:r>
              <a:rPr lang="en" altLang="zh-CN" sz="2000" dirty="0">
                <a:solidFill>
                  <a:srgbClr val="001080"/>
                </a:solidFill>
                <a:latin typeface="Courier"/>
              </a:rPr>
              <a:t>cout</a:t>
            </a: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Courier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Courier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Courier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2000" dirty="0">
                <a:solidFill>
                  <a:srgbClr val="A31515"/>
                </a:solidFill>
                <a:latin typeface="Courier"/>
              </a:rPr>
              <a:t>": "</a:t>
            </a: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Courier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2000" dirty="0">
                <a:solidFill>
                  <a:srgbClr val="001080"/>
                </a:solidFill>
                <a:latin typeface="Courier"/>
              </a:rPr>
              <a:t>argv</a:t>
            </a: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[</a:t>
            </a:r>
            <a:r>
              <a:rPr lang="en" altLang="zh-CN" sz="2000" dirty="0">
                <a:solidFill>
                  <a:srgbClr val="001080"/>
                </a:solidFill>
                <a:latin typeface="Courier"/>
              </a:rPr>
              <a:t>i</a:t>
            </a: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] </a:t>
            </a:r>
            <a:r>
              <a:rPr lang="en" altLang="zh-CN" sz="2000" dirty="0">
                <a:solidFill>
                  <a:srgbClr val="795E26"/>
                </a:solidFill>
                <a:latin typeface="Courier"/>
              </a:rPr>
              <a:t>&lt;&lt;</a:t>
            </a: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 </a:t>
            </a:r>
            <a:r>
              <a:rPr lang="en" altLang="zh-CN" sz="2000" dirty="0">
                <a:solidFill>
                  <a:srgbClr val="795E26"/>
                </a:solidFill>
                <a:latin typeface="Courier"/>
              </a:rPr>
              <a:t>endl</a:t>
            </a: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" altLang="zh-CN" sz="2000" dirty="0">
                <a:solidFill>
                  <a:srgbClr val="000000"/>
                </a:solidFill>
                <a:latin typeface="Courier"/>
              </a:rPr>
              <a:t>}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7CA4983-85E5-4AE1-AFDD-48C28338EF83}"/>
              </a:ext>
            </a:extLst>
          </p:cNvPr>
          <p:cNvSpPr/>
          <p:nvPr/>
        </p:nvSpPr>
        <p:spPr>
          <a:xfrm>
            <a:off x="941665" y="1441640"/>
            <a:ext cx="2031325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" altLang="zh-CN" sz="2000" dirty="0" err="1">
                <a:solidFill>
                  <a:srgbClr val="0000CC"/>
                </a:solidFill>
                <a:highlight>
                  <a:srgbClr val="FFFF00"/>
                </a:highlight>
                <a:latin typeface="Menlo" panose="020B0609030804020204" pitchFamily="49" charset="0"/>
              </a:rPr>
              <a:t>argument.cpp</a:t>
            </a:r>
            <a:endParaRPr lang="zh-CN" altLang="en-US" sz="2000" dirty="0">
              <a:solidFill>
                <a:srgbClr val="0000CC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3440243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82B24C-FF21-4E00-996D-F13183D13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为什么没有图形界面（</a:t>
            </a:r>
            <a:r>
              <a:rPr lang="en-US" altLang="zh-CN" dirty="0"/>
              <a:t>GUI</a:t>
            </a:r>
            <a:r>
              <a:rPr lang="zh-CN" altLang="en-US" dirty="0"/>
              <a:t>）？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12C691-3C31-4159-88A1-666BF5C132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GUI</a:t>
            </a:r>
            <a:r>
              <a:rPr lang="zh-CN" altLang="en-US" dirty="0"/>
              <a:t>（</a:t>
            </a:r>
            <a:r>
              <a:rPr lang="en-US" altLang="zh-CN" dirty="0"/>
              <a:t>graphical user interface</a:t>
            </a:r>
            <a:r>
              <a:rPr lang="zh-CN" altLang="en-US" dirty="0"/>
              <a:t>）并不是必须的</a:t>
            </a:r>
            <a:endParaRPr lang="en-US" altLang="zh-CN" dirty="0"/>
          </a:p>
          <a:p>
            <a:r>
              <a:rPr lang="en-US" altLang="zh-CN" dirty="0"/>
              <a:t>GUI</a:t>
            </a:r>
            <a:r>
              <a:rPr lang="zh-CN" altLang="en-US" dirty="0"/>
              <a:t>是给人类与电脑交互</a:t>
            </a:r>
            <a:endParaRPr lang="en-US" altLang="zh-CN" dirty="0"/>
          </a:p>
          <a:p>
            <a:r>
              <a:rPr lang="zh-CN" altLang="en-US" dirty="0"/>
              <a:t>不是所有程序都需要与人类交互（如</a:t>
            </a:r>
            <a:r>
              <a:rPr lang="en-US" altLang="zh-CN" dirty="0"/>
              <a:t>web</a:t>
            </a:r>
            <a:r>
              <a:rPr lang="zh-CN" altLang="en-US" dirty="0"/>
              <a:t>服务器）</a:t>
            </a:r>
            <a:endParaRPr lang="en-US" altLang="zh-CN" dirty="0"/>
          </a:p>
          <a:p>
            <a:r>
              <a:rPr lang="zh-CN" altLang="en-US" dirty="0"/>
              <a:t>我们可以用命令行与程序交互</a:t>
            </a:r>
            <a:endParaRPr lang="en-US" altLang="zh-CN" dirty="0"/>
          </a:p>
          <a:p>
            <a:r>
              <a:rPr lang="zh-CN" altLang="en-US" dirty="0"/>
              <a:t>我们可以用</a:t>
            </a:r>
            <a:r>
              <a:rPr lang="en-US" altLang="zh-CN" dirty="0"/>
              <a:t>GUI</a:t>
            </a:r>
            <a:r>
              <a:rPr lang="zh-CN" altLang="en-US" dirty="0"/>
              <a:t>的库来制作图形界面，但本门课程不涉及该内容。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5DB939-A2C8-44CE-8D67-865BAE7C2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9533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4471E-FCF7-4B0B-8EF8-99DAC8D1D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不喜欢用命令行编译？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9FA6F2-8DE4-4874-AB27-FE0DB760B0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用集成开发环境（</a:t>
            </a:r>
            <a:r>
              <a:rPr lang="en-US" altLang="zh-CN" dirty="0"/>
              <a:t>IDE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Microsoft Visual Studio</a:t>
            </a:r>
          </a:p>
          <a:p>
            <a:pPr lvl="1"/>
            <a:r>
              <a:rPr lang="en-US" altLang="zh-CN" dirty="0"/>
              <a:t>Apple </a:t>
            </a:r>
            <a:r>
              <a:rPr lang="en-US" altLang="zh-CN" dirty="0" err="1"/>
              <a:t>Xcode</a:t>
            </a:r>
            <a:endParaRPr lang="en-US" altLang="zh-CN" dirty="0"/>
          </a:p>
          <a:p>
            <a:pPr lvl="1"/>
            <a:r>
              <a:rPr lang="en-US" altLang="zh-CN" dirty="0" err="1"/>
              <a:t>Clion</a:t>
            </a:r>
            <a:endParaRPr lang="en-US" altLang="zh-CN" dirty="0"/>
          </a:p>
          <a:p>
            <a:pPr lvl="1"/>
            <a:r>
              <a:rPr lang="en-US" altLang="zh-CN" dirty="0" err="1"/>
              <a:t>Eclipes</a:t>
            </a:r>
            <a:endParaRPr lang="en-US" altLang="zh-CN" dirty="0"/>
          </a:p>
          <a:p>
            <a:r>
              <a:rPr lang="zh-CN" altLang="en-US" dirty="0"/>
              <a:t>本门课，推荐使用</a:t>
            </a:r>
            <a:r>
              <a:rPr lang="en-US" altLang="zh-CN" dirty="0"/>
              <a:t>Visual Studio Code</a:t>
            </a:r>
          </a:p>
          <a:p>
            <a:pPr lvl="1"/>
            <a:r>
              <a:rPr lang="en-US" altLang="zh-CN" dirty="0"/>
              <a:t>Windows</a:t>
            </a:r>
            <a:r>
              <a:rPr lang="zh-CN" altLang="en-US" dirty="0"/>
              <a:t>，</a:t>
            </a:r>
            <a:r>
              <a:rPr lang="en-US" altLang="zh-CN" dirty="0"/>
              <a:t>Linux</a:t>
            </a:r>
            <a:r>
              <a:rPr lang="zh-CN" altLang="en-US" dirty="0"/>
              <a:t>，</a:t>
            </a:r>
            <a:r>
              <a:rPr lang="en-US" altLang="zh-CN" dirty="0"/>
              <a:t>macOS</a:t>
            </a:r>
            <a:r>
              <a:rPr lang="zh-CN" altLang="en-US" dirty="0"/>
              <a:t>都可以用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1E1E81-B888-4B92-BF50-A1540BA95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D2B080D-943B-45EE-A3CE-B21A16314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353" y="340915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342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102B64-604E-42AC-B91C-1458FF77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0B30552-62C8-47B8-B848-6B5EE6E0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449" y="694033"/>
            <a:ext cx="8865101" cy="55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62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65501-FEAA-491F-85F7-F40BE1E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最简单的</a:t>
            </a:r>
            <a:r>
              <a:rPr lang="en-US" altLang="zh-CN" dirty="0"/>
              <a:t>C++</a:t>
            </a:r>
            <a:r>
              <a:rPr lang="zh-CN" altLang="en-US" dirty="0"/>
              <a:t>程序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EEE52A-C9FB-4E83-BF07-0F8AF048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5C0759-A4B2-4B13-8A2B-7D1DB71F89F4}"/>
              </a:ext>
            </a:extLst>
          </p:cNvPr>
          <p:cNvSpPr txBox="1"/>
          <p:nvPr/>
        </p:nvSpPr>
        <p:spPr>
          <a:xfrm>
            <a:off x="764414" y="1491696"/>
            <a:ext cx="60966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</a:t>
            </a:r>
            <a:r>
              <a:rPr lang="en-US" altLang="zh-CN" sz="1800" dirty="0">
                <a:solidFill>
                  <a:srgbClr val="DC323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#include &lt;iostream&gt;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包含头文件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iostream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using namespace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使用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C++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的命名空间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</a:t>
            </a:r>
            <a:r>
              <a:rPr lang="en-US" altLang="zh-CN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zh-CN" altLang="en-US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main()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 </a:t>
            </a:r>
            <a:r>
              <a:rPr lang="zh-CN" altLang="en-US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"This is a C++ program."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 </a:t>
            </a:r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7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8C4E6FC4-1989-42D6-AB1D-BD75B7BDDFA2}"/>
              </a:ext>
            </a:extLst>
          </p:cNvPr>
          <p:cNvSpPr txBox="1">
            <a:spLocks/>
          </p:cNvSpPr>
          <p:nvPr/>
        </p:nvSpPr>
        <p:spPr>
          <a:xfrm>
            <a:off x="684170" y="3721531"/>
            <a:ext cx="10888576" cy="28105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“</a:t>
            </a:r>
            <a:r>
              <a:rPr lang="en-US" altLang="zh-CN" sz="24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24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包含头文件</a:t>
            </a:r>
            <a:r>
              <a:rPr lang="en-US" altLang="zh-CN" sz="24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iostream</a:t>
            </a:r>
            <a:r>
              <a:rPr lang="zh-CN" altLang="en-US" sz="2400" dirty="0"/>
              <a:t>”与“</a:t>
            </a:r>
            <a:r>
              <a:rPr lang="en-US" altLang="zh-CN" sz="20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20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使用</a:t>
            </a:r>
            <a:r>
              <a:rPr lang="en-US" altLang="zh-CN" sz="20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C++</a:t>
            </a:r>
            <a:r>
              <a:rPr lang="zh-CN" altLang="en-US" sz="20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的命名空间</a:t>
            </a:r>
            <a:r>
              <a:rPr lang="en-US" altLang="zh-CN" sz="20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r>
              <a:rPr lang="zh-CN" altLang="en-US" sz="20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”</a:t>
            </a:r>
            <a:r>
              <a:rPr lang="zh-CN" altLang="en-US" sz="2400" dirty="0"/>
              <a:t>是注释</a:t>
            </a:r>
            <a:endParaRPr lang="en-US" altLang="zh-CN" sz="2400" dirty="0"/>
          </a:p>
          <a:p>
            <a:r>
              <a:rPr lang="en-US" altLang="zh-CN" sz="2400" dirty="0"/>
              <a:t>C++</a:t>
            </a:r>
            <a:r>
              <a:rPr lang="zh-CN" altLang="en-US" sz="2400" dirty="0"/>
              <a:t>规定在一行中如果出现“</a:t>
            </a:r>
            <a:r>
              <a:rPr lang="en-US" altLang="zh-CN" sz="2400" dirty="0"/>
              <a:t>//”,</a:t>
            </a:r>
            <a:r>
              <a:rPr lang="zh-CN" altLang="en-US" sz="2400" dirty="0"/>
              <a:t>则从它开始到本行末尾之间的全部内容都作为注释。</a:t>
            </a:r>
          </a:p>
          <a:p>
            <a:r>
              <a:rPr lang="zh-CN" altLang="en-US" sz="2400" dirty="0"/>
              <a:t>注释只是给人看的</a:t>
            </a:r>
            <a:r>
              <a:rPr lang="en-US" altLang="zh-CN" sz="2400" dirty="0"/>
              <a:t>,</a:t>
            </a:r>
            <a:r>
              <a:rPr lang="zh-CN" altLang="en-US" sz="2400" dirty="0"/>
              <a:t>而不是让计算机操作的。</a:t>
            </a:r>
            <a:endParaRPr lang="en-US" altLang="zh-CN" sz="2400" dirty="0"/>
          </a:p>
          <a:p>
            <a:r>
              <a:rPr lang="zh-CN" altLang="en-US" sz="2400" dirty="0"/>
              <a:t>对程序编译时将忽略注释部分</a:t>
            </a:r>
            <a:r>
              <a:rPr lang="en-US" altLang="zh-CN" sz="2400" dirty="0"/>
              <a:t>,</a:t>
            </a:r>
            <a:r>
              <a:rPr lang="zh-CN" altLang="en-US" sz="2400" dirty="0"/>
              <a:t>不转换成目标代码</a:t>
            </a:r>
            <a:r>
              <a:rPr lang="en-US" altLang="zh-CN" sz="2400" dirty="0"/>
              <a:t>,</a:t>
            </a:r>
            <a:r>
              <a:rPr lang="zh-CN" altLang="en-US" sz="2400" dirty="0"/>
              <a:t>因此对运行不起作用。</a:t>
            </a:r>
            <a:endParaRPr lang="zh-CN" altLang="en-US" sz="24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0658591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65501-FEAA-491F-85F7-F40BE1E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最简单的</a:t>
            </a:r>
            <a:r>
              <a:rPr lang="en-US" altLang="zh-CN" dirty="0"/>
              <a:t>C++</a:t>
            </a:r>
            <a:r>
              <a:rPr lang="zh-CN" altLang="en-US" dirty="0"/>
              <a:t>程序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EEE52A-C9FB-4E83-BF07-0F8AF048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45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5C0759-A4B2-4B13-8A2B-7D1DB71F89F4}"/>
              </a:ext>
            </a:extLst>
          </p:cNvPr>
          <p:cNvSpPr txBox="1"/>
          <p:nvPr/>
        </p:nvSpPr>
        <p:spPr>
          <a:xfrm>
            <a:off x="764414" y="1491696"/>
            <a:ext cx="60966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</a:t>
            </a:r>
            <a:r>
              <a:rPr lang="en-US" altLang="zh-CN" sz="1800" dirty="0">
                <a:solidFill>
                  <a:srgbClr val="DC323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#include &lt;iostream&gt;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包含头文件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iostream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using namespace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使用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C++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的命名空间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</a:t>
            </a:r>
            <a:r>
              <a:rPr lang="en-US" altLang="zh-CN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zh-CN" altLang="en-US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main()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 </a:t>
            </a:r>
            <a:r>
              <a:rPr lang="zh-CN" altLang="en-US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"This is a C++ program."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 </a:t>
            </a:r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7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7" name="文本占位符 4">
            <a:extLst>
              <a:ext uri="{FF2B5EF4-FFF2-40B4-BE49-F238E27FC236}">
                <a16:creationId xmlns:a16="http://schemas.microsoft.com/office/drawing/2014/main" id="{8C4E6FC4-1989-42D6-AB1D-BD75B7BDDFA2}"/>
              </a:ext>
            </a:extLst>
          </p:cNvPr>
          <p:cNvSpPr txBox="1">
            <a:spLocks/>
          </p:cNvSpPr>
          <p:nvPr/>
        </p:nvSpPr>
        <p:spPr>
          <a:xfrm>
            <a:off x="684170" y="3721532"/>
            <a:ext cx="10888576" cy="268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看程序中的第</a:t>
            </a:r>
            <a:r>
              <a:rPr lang="en-US" altLang="zh-CN" sz="2400" dirty="0"/>
              <a:t>3</a:t>
            </a:r>
            <a:r>
              <a:rPr lang="zh-CN" altLang="en-US" sz="2400" dirty="0"/>
              <a:t>行，其中用</a:t>
            </a:r>
            <a:r>
              <a:rPr lang="en-US" altLang="zh-CN" sz="2400" dirty="0"/>
              <a:t>main</a:t>
            </a:r>
            <a:r>
              <a:rPr lang="zh-CN" altLang="en-US" sz="2400" dirty="0"/>
              <a:t>代表“主函数”的名字。每一个</a:t>
            </a:r>
            <a:r>
              <a:rPr lang="en-US" altLang="zh-CN" sz="2400" dirty="0"/>
              <a:t>C++</a:t>
            </a:r>
            <a:r>
              <a:rPr lang="zh-CN" altLang="en-US" sz="2400" dirty="0"/>
              <a:t>程序都必须有一个 </a:t>
            </a:r>
            <a:r>
              <a:rPr lang="en-US" altLang="zh-CN" sz="2400" dirty="0"/>
              <a:t>main </a:t>
            </a:r>
            <a:r>
              <a:rPr lang="zh-CN" altLang="en-US" sz="2400" dirty="0"/>
              <a:t>函数。</a:t>
            </a:r>
            <a:r>
              <a:rPr lang="en-US" altLang="zh-CN" sz="2400" dirty="0"/>
              <a:t>main</a:t>
            </a:r>
            <a:r>
              <a:rPr lang="zh-CN" altLang="en-US" sz="2400" dirty="0"/>
              <a:t>前面的</a:t>
            </a:r>
            <a:r>
              <a:rPr lang="en-US" altLang="zh-CN" sz="2400" dirty="0"/>
              <a:t>int</a:t>
            </a:r>
            <a:r>
              <a:rPr lang="zh-CN" altLang="en-US" sz="2400" dirty="0"/>
              <a:t>的作用是声明函数的类型为整型（标准</a:t>
            </a:r>
            <a:r>
              <a:rPr lang="en-US" altLang="zh-CN" sz="2400" dirty="0"/>
              <a:t>C++</a:t>
            </a:r>
            <a:r>
              <a:rPr lang="zh-CN" altLang="en-US" sz="2400" dirty="0"/>
              <a:t>规定</a:t>
            </a:r>
            <a:r>
              <a:rPr lang="en-US" altLang="zh-CN" sz="2400" dirty="0"/>
              <a:t>main</a:t>
            </a:r>
            <a:r>
              <a:rPr lang="zh-CN" altLang="en-US" sz="2400" dirty="0"/>
              <a:t>函数必须声明为</a:t>
            </a:r>
            <a:r>
              <a:rPr lang="en-US" altLang="zh-CN" sz="2400" dirty="0"/>
              <a:t>int</a:t>
            </a:r>
            <a:r>
              <a:rPr lang="zh-CN" altLang="en-US" sz="2400" dirty="0"/>
              <a:t>型）。</a:t>
            </a:r>
            <a:endParaRPr lang="en-US" altLang="zh-CN" sz="2400" dirty="0"/>
          </a:p>
          <a:p>
            <a:r>
              <a:rPr lang="zh-CN" altLang="en-US" sz="2400" dirty="0"/>
              <a:t>有的操作系统</a:t>
            </a:r>
            <a:r>
              <a:rPr lang="en-US" altLang="zh-CN" sz="2400" dirty="0"/>
              <a:t>(</a:t>
            </a:r>
            <a:r>
              <a:rPr lang="zh-CN" altLang="en-US" sz="2400" dirty="0"/>
              <a:t>如</a:t>
            </a:r>
            <a:r>
              <a:rPr lang="en-US" altLang="zh-CN" sz="2400" dirty="0"/>
              <a:t>UNIX</a:t>
            </a:r>
            <a:r>
              <a:rPr lang="zh-CN" altLang="en-US" sz="2400" dirty="0"/>
              <a:t>、</a:t>
            </a:r>
            <a:r>
              <a:rPr lang="en-US" altLang="zh-CN" sz="2400" dirty="0"/>
              <a:t>Linux)</a:t>
            </a:r>
            <a:r>
              <a:rPr lang="zh-CN" altLang="en-US" sz="2400" dirty="0"/>
              <a:t>要求执行一个程序后必须向操作系统返回一个数值。</a:t>
            </a:r>
            <a:endParaRPr lang="en-US" altLang="zh-CN" sz="2400" dirty="0"/>
          </a:p>
          <a:p>
            <a:pPr lvl="1"/>
            <a:r>
              <a:rPr lang="zh-CN" altLang="en-US" sz="2000" dirty="0"/>
              <a:t>因此，</a:t>
            </a:r>
            <a:r>
              <a:rPr lang="en-US" altLang="zh-CN" sz="2000" dirty="0"/>
              <a:t>C++</a:t>
            </a:r>
            <a:r>
              <a:rPr lang="zh-CN" altLang="en-US" sz="2000" dirty="0"/>
              <a:t>的处理是这样的：如果程序正常执行，则向操作系统返回数值</a:t>
            </a:r>
            <a:r>
              <a:rPr lang="en-US" altLang="zh-CN" sz="2000" dirty="0"/>
              <a:t>0,</a:t>
            </a:r>
            <a:r>
              <a:rPr lang="zh-CN" altLang="en-US" sz="2000" dirty="0"/>
              <a:t>否则返回数值</a:t>
            </a:r>
            <a:r>
              <a:rPr lang="en-US" altLang="zh-CN" sz="2000" dirty="0"/>
              <a:t>-1</a:t>
            </a:r>
            <a:r>
              <a:rPr lang="zh-CN" altLang="en-US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4072012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65501-FEAA-491F-85F7-F40BE1E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最简单的</a:t>
            </a:r>
            <a:r>
              <a:rPr lang="en-US" altLang="zh-CN" dirty="0"/>
              <a:t>C++</a:t>
            </a:r>
            <a:r>
              <a:rPr lang="zh-CN" altLang="en-US" dirty="0"/>
              <a:t>程序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EEE52A-C9FB-4E83-BF07-0F8AF048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5C0759-A4B2-4B13-8A2B-7D1DB71F89F4}"/>
              </a:ext>
            </a:extLst>
          </p:cNvPr>
          <p:cNvSpPr txBox="1"/>
          <p:nvPr/>
        </p:nvSpPr>
        <p:spPr>
          <a:xfrm>
            <a:off x="764414" y="1491696"/>
            <a:ext cx="60966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</a:t>
            </a:r>
            <a:r>
              <a:rPr lang="en-US" altLang="zh-CN" sz="1800" dirty="0">
                <a:solidFill>
                  <a:srgbClr val="DC323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#include &lt;iostream&gt;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包含头文件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iostream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using namespace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使用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C++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的命名空间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</a:t>
            </a:r>
            <a:r>
              <a:rPr lang="en-US" altLang="zh-CN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zh-CN" altLang="en-US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main()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 </a:t>
            </a:r>
            <a:r>
              <a:rPr lang="zh-CN" altLang="en-US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"This is a C++ program."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 </a:t>
            </a:r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7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5C551191-455C-4F58-B910-A010C7D85AFA}"/>
              </a:ext>
            </a:extLst>
          </p:cNvPr>
          <p:cNvSpPr txBox="1">
            <a:spLocks/>
          </p:cNvSpPr>
          <p:nvPr/>
        </p:nvSpPr>
        <p:spPr>
          <a:xfrm>
            <a:off x="684170" y="3721532"/>
            <a:ext cx="10888576" cy="268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函数体是由大括号</a:t>
            </a:r>
            <a:r>
              <a:rPr lang="en-US" altLang="zh-CN" sz="2400" dirty="0"/>
              <a:t>{}</a:t>
            </a:r>
            <a:r>
              <a:rPr lang="zh-CN" altLang="en-US" sz="2400" dirty="0"/>
              <a:t>括起来的。</a:t>
            </a:r>
            <a:endParaRPr lang="en-US" altLang="zh-CN" sz="2400" dirty="0"/>
          </a:p>
          <a:p>
            <a:r>
              <a:rPr lang="zh-CN" altLang="en-US" sz="2400" dirty="0"/>
              <a:t>本例中主函数内有一个以</a:t>
            </a:r>
            <a:r>
              <a:rPr lang="en-US" altLang="zh-CN" sz="2400" dirty="0" err="1"/>
              <a:t>cout</a:t>
            </a:r>
            <a:r>
              <a:rPr lang="zh-CN" altLang="en-US" sz="2400" dirty="0"/>
              <a:t>开头的语句。</a:t>
            </a:r>
            <a:endParaRPr lang="en-US" altLang="zh-CN" sz="2400" dirty="0"/>
          </a:p>
          <a:p>
            <a:pPr lvl="1"/>
            <a:r>
              <a:rPr lang="en-US" altLang="zh-CN" sz="1800" dirty="0" err="1"/>
              <a:t>cout</a:t>
            </a:r>
            <a:r>
              <a:rPr lang="zh-CN" altLang="en-US" sz="1800" dirty="0"/>
              <a:t>是由</a:t>
            </a:r>
            <a:r>
              <a:rPr lang="en-US" altLang="zh-CN" sz="1800" dirty="0"/>
              <a:t>c</a:t>
            </a:r>
            <a:r>
              <a:rPr lang="zh-CN" altLang="en-US" sz="1800" dirty="0"/>
              <a:t>和</a:t>
            </a:r>
            <a:r>
              <a:rPr lang="en-US" altLang="zh-CN" sz="1800" dirty="0"/>
              <a:t>out</a:t>
            </a:r>
            <a:r>
              <a:rPr lang="zh-CN" altLang="en-US" sz="1800" dirty="0"/>
              <a:t>两个单词组成，顾名思义</a:t>
            </a:r>
            <a:r>
              <a:rPr lang="en-US" altLang="zh-CN" sz="1800" dirty="0"/>
              <a:t>,</a:t>
            </a:r>
            <a:r>
              <a:rPr lang="zh-CN" altLang="en-US" sz="1800" dirty="0"/>
              <a:t>它是</a:t>
            </a:r>
            <a:r>
              <a:rPr lang="en-US" altLang="zh-CN" sz="1800" dirty="0"/>
              <a:t>C++</a:t>
            </a:r>
            <a:r>
              <a:rPr lang="zh-CN" altLang="en-US" sz="1800" dirty="0"/>
              <a:t>用于输出的语句。</a:t>
            </a:r>
            <a:endParaRPr lang="en-US" altLang="zh-CN" sz="1800" dirty="0"/>
          </a:p>
          <a:p>
            <a:pPr lvl="1"/>
            <a:r>
              <a:rPr lang="en-US" altLang="zh-CN" sz="1800" dirty="0" err="1"/>
              <a:t>cout</a:t>
            </a:r>
            <a:r>
              <a:rPr lang="zh-CN" altLang="en-US" sz="1800" dirty="0"/>
              <a:t>实际上是 </a:t>
            </a:r>
            <a:r>
              <a:rPr lang="en-US" altLang="zh-CN" sz="1800" dirty="0"/>
              <a:t>C++</a:t>
            </a:r>
            <a:r>
              <a:rPr lang="zh-CN" altLang="en-US" sz="1800" dirty="0"/>
              <a:t>系统定义的对象名，称为输出流对象。</a:t>
            </a:r>
            <a:endParaRPr lang="en-US" altLang="zh-CN" sz="1800" dirty="0"/>
          </a:p>
          <a:p>
            <a:pPr lvl="1"/>
            <a:r>
              <a:rPr lang="zh-CN" altLang="en-US" sz="1800" dirty="0"/>
              <a:t>在没有学习对象和输出流对象以前，为了便于理解和使用</a:t>
            </a:r>
            <a:r>
              <a:rPr lang="en-US" altLang="zh-CN" sz="1800" dirty="0"/>
              <a:t>,</a:t>
            </a:r>
            <a:r>
              <a:rPr lang="zh-CN" altLang="en-US" sz="1800" dirty="0"/>
              <a:t>我们把用“</a:t>
            </a:r>
            <a:r>
              <a:rPr lang="en-US" altLang="zh-CN" sz="1800" dirty="0" err="1"/>
              <a:t>cout</a:t>
            </a:r>
            <a:r>
              <a:rPr lang="en-US" altLang="zh-CN" sz="1800" dirty="0"/>
              <a:t>”</a:t>
            </a:r>
            <a:r>
              <a:rPr lang="zh-CN" altLang="en-US" sz="1800" dirty="0"/>
              <a:t>和“</a:t>
            </a:r>
            <a:r>
              <a:rPr lang="en-US" altLang="zh-CN" sz="1800" dirty="0"/>
              <a:t>&lt;&lt;”</a:t>
            </a:r>
            <a:r>
              <a:rPr lang="zh-CN" altLang="en-US" sz="1800" dirty="0"/>
              <a:t>实现输出的语句简称为</a:t>
            </a:r>
            <a:r>
              <a:rPr lang="en-US" altLang="zh-CN" sz="1800" dirty="0" err="1"/>
              <a:t>cout</a:t>
            </a:r>
            <a:r>
              <a:rPr lang="zh-CN" altLang="en-US" sz="1800" dirty="0"/>
              <a:t>语句。</a:t>
            </a:r>
          </a:p>
        </p:txBody>
      </p:sp>
    </p:spTree>
    <p:extLst>
      <p:ext uri="{BB962C8B-B14F-4D97-AF65-F5344CB8AC3E}">
        <p14:creationId xmlns:p14="http://schemas.microsoft.com/office/powerpoint/2010/main" val="21848731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65501-FEAA-491F-85F7-F40BE1E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最简单的</a:t>
            </a:r>
            <a:r>
              <a:rPr lang="en-US" altLang="zh-CN" dirty="0"/>
              <a:t>C++</a:t>
            </a:r>
            <a:r>
              <a:rPr lang="zh-CN" altLang="en-US" dirty="0"/>
              <a:t>程序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EEE52A-C9FB-4E83-BF07-0F8AF048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47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5C0759-A4B2-4B13-8A2B-7D1DB71F89F4}"/>
              </a:ext>
            </a:extLst>
          </p:cNvPr>
          <p:cNvSpPr txBox="1"/>
          <p:nvPr/>
        </p:nvSpPr>
        <p:spPr>
          <a:xfrm>
            <a:off x="764414" y="1491696"/>
            <a:ext cx="60966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</a:t>
            </a:r>
            <a:r>
              <a:rPr lang="en-US" altLang="zh-CN" sz="1800" dirty="0">
                <a:solidFill>
                  <a:srgbClr val="DC323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#include &lt;iostream&gt;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包含头文件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iostream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using namespace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使用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C++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的命名空间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</a:t>
            </a:r>
            <a:r>
              <a:rPr lang="en-US" altLang="zh-CN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zh-CN" altLang="en-US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main()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 </a:t>
            </a:r>
            <a:r>
              <a:rPr lang="zh-CN" altLang="en-US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"This is a C++ program."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 </a:t>
            </a:r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7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5C551191-455C-4F58-B910-A010C7D85AFA}"/>
              </a:ext>
            </a:extLst>
          </p:cNvPr>
          <p:cNvSpPr txBox="1">
            <a:spLocks/>
          </p:cNvSpPr>
          <p:nvPr/>
        </p:nvSpPr>
        <p:spPr>
          <a:xfrm>
            <a:off x="684170" y="3721532"/>
            <a:ext cx="10888576" cy="268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“</a:t>
            </a:r>
            <a:r>
              <a:rPr lang="en-US" altLang="zh-CN" sz="2400" dirty="0"/>
              <a:t>&lt;&lt;”</a:t>
            </a:r>
            <a:r>
              <a:rPr lang="zh-CN" altLang="en-US" sz="2400" dirty="0"/>
              <a:t>是“插入运算符”，与</a:t>
            </a:r>
            <a:r>
              <a:rPr lang="en-US" altLang="zh-CN" sz="2400" dirty="0" err="1"/>
              <a:t>cout</a:t>
            </a:r>
            <a:r>
              <a:rPr lang="zh-CN" altLang="en-US" sz="2400" dirty="0"/>
              <a:t>配合使用</a:t>
            </a:r>
            <a:endParaRPr lang="en-US" altLang="zh-CN" sz="2400" dirty="0"/>
          </a:p>
          <a:p>
            <a:r>
              <a:rPr lang="zh-CN" altLang="en-US" sz="2400" dirty="0"/>
              <a:t>在本例中它的作用是将运算符“</a:t>
            </a:r>
            <a:r>
              <a:rPr lang="en-US" altLang="zh-CN" sz="2400" dirty="0"/>
              <a:t>&lt;&lt;”</a:t>
            </a:r>
            <a:r>
              <a:rPr lang="zh-CN" altLang="en-US" sz="2400" dirty="0"/>
              <a:t>右侧双撇号内的字符串</a:t>
            </a:r>
            <a:r>
              <a:rPr lang="en-US" altLang="zh-CN" sz="2400" dirty="0"/>
              <a:t>“This is a C++ program.”</a:t>
            </a:r>
            <a:r>
              <a:rPr lang="zh-CN" altLang="en-US" sz="2400" dirty="0"/>
              <a:t>插入到输出的队列</a:t>
            </a:r>
            <a:r>
              <a:rPr lang="en-US" altLang="zh-CN" sz="2400" dirty="0" err="1"/>
              <a:t>cout</a:t>
            </a:r>
            <a:r>
              <a:rPr lang="zh-CN" altLang="en-US" sz="2400" dirty="0"/>
              <a:t>中（输出的队列也称作“输出流”）</a:t>
            </a:r>
            <a:endParaRPr lang="en-US" altLang="zh-CN" sz="2400" dirty="0"/>
          </a:p>
          <a:p>
            <a:r>
              <a:rPr lang="en-US" altLang="zh-CN" sz="2400" dirty="0"/>
              <a:t>C++</a:t>
            </a:r>
            <a:r>
              <a:rPr lang="zh-CN" altLang="en-US" sz="2400" dirty="0"/>
              <a:t>系统将输出流</a:t>
            </a:r>
            <a:r>
              <a:rPr lang="en-US" altLang="zh-CN" sz="2400" dirty="0" err="1"/>
              <a:t>cout</a:t>
            </a:r>
            <a:r>
              <a:rPr lang="zh-CN" altLang="en-US" sz="2400" dirty="0"/>
              <a:t>的内容输出到系统指定的设备（一般为显示器</a:t>
            </a:r>
            <a:r>
              <a:rPr lang="en-US" altLang="zh-CN" sz="2400" dirty="0"/>
              <a:t>/</a:t>
            </a:r>
            <a:r>
              <a:rPr lang="zh-CN" altLang="en-US" sz="2400" dirty="0"/>
              <a:t>终端）中。注意</a:t>
            </a:r>
            <a:r>
              <a:rPr lang="en-US" altLang="zh-CN" sz="2400" dirty="0"/>
              <a:t>C++</a:t>
            </a:r>
            <a:r>
              <a:rPr lang="zh-CN" altLang="en-US" sz="2400" dirty="0"/>
              <a:t>所有语句最后都应当有一个分号。</a:t>
            </a:r>
          </a:p>
        </p:txBody>
      </p:sp>
    </p:spTree>
    <p:extLst>
      <p:ext uri="{BB962C8B-B14F-4D97-AF65-F5344CB8AC3E}">
        <p14:creationId xmlns:p14="http://schemas.microsoft.com/office/powerpoint/2010/main" val="33474624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65501-FEAA-491F-85F7-F40BE1E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最简单的</a:t>
            </a:r>
            <a:r>
              <a:rPr lang="en-US" altLang="zh-CN" dirty="0"/>
              <a:t>C++</a:t>
            </a:r>
            <a:r>
              <a:rPr lang="zh-CN" altLang="en-US" dirty="0"/>
              <a:t>程序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EEE52A-C9FB-4E83-BF07-0F8AF048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48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5C0759-A4B2-4B13-8A2B-7D1DB71F89F4}"/>
              </a:ext>
            </a:extLst>
          </p:cNvPr>
          <p:cNvSpPr txBox="1"/>
          <p:nvPr/>
        </p:nvSpPr>
        <p:spPr>
          <a:xfrm>
            <a:off x="764414" y="1491696"/>
            <a:ext cx="60966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</a:t>
            </a:r>
            <a:r>
              <a:rPr lang="en-US" altLang="zh-CN" sz="1800" dirty="0">
                <a:solidFill>
                  <a:srgbClr val="DC323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#include &lt;iostream&gt;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包含头文件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iostream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using namespace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使用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C++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的命名空间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</a:t>
            </a:r>
            <a:r>
              <a:rPr lang="en-US" altLang="zh-CN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zh-CN" altLang="en-US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main()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 </a:t>
            </a:r>
            <a:r>
              <a:rPr lang="zh-CN" altLang="en-US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"This is a C++ program."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 </a:t>
            </a:r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7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5C551191-455C-4F58-B910-A010C7D85AFA}"/>
              </a:ext>
            </a:extLst>
          </p:cNvPr>
          <p:cNvSpPr txBox="1">
            <a:spLocks/>
          </p:cNvSpPr>
          <p:nvPr/>
        </p:nvSpPr>
        <p:spPr>
          <a:xfrm>
            <a:off x="684170" y="3721532"/>
            <a:ext cx="10888576" cy="268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程序的第</a:t>
            </a:r>
            <a:r>
              <a:rPr lang="en-US" altLang="zh-CN" sz="2400" dirty="0"/>
              <a:t>1</a:t>
            </a:r>
            <a:r>
              <a:rPr lang="zh-CN" altLang="en-US" sz="2400" dirty="0"/>
              <a:t>行“</a:t>
            </a:r>
            <a:r>
              <a:rPr lang="en-US" altLang="zh-CN" sz="2400" dirty="0"/>
              <a:t>#include &lt;iostream&gt;”</a:t>
            </a:r>
            <a:r>
              <a:rPr lang="zh-CN" altLang="en-US" sz="2400" dirty="0"/>
              <a:t>，这不是</a:t>
            </a:r>
            <a:r>
              <a:rPr lang="en-US" altLang="zh-CN" sz="2400" dirty="0"/>
              <a:t>C++</a:t>
            </a:r>
            <a:r>
              <a:rPr lang="zh-CN" altLang="en-US" sz="2400" dirty="0"/>
              <a:t>的语句，而是</a:t>
            </a:r>
            <a:r>
              <a:rPr lang="en-US" altLang="zh-CN" sz="2400" dirty="0"/>
              <a:t>C++</a:t>
            </a:r>
            <a:r>
              <a:rPr lang="zh-CN" altLang="en-US" sz="2400" dirty="0"/>
              <a:t>的一个预处理指令，它以“</a:t>
            </a:r>
            <a:r>
              <a:rPr lang="en-US" altLang="zh-CN" sz="2400" dirty="0"/>
              <a:t>#”</a:t>
            </a:r>
            <a:r>
              <a:rPr lang="zh-CN" altLang="en-US" sz="2400" dirty="0"/>
              <a:t>开头以与</a:t>
            </a:r>
            <a:r>
              <a:rPr lang="en-US" altLang="zh-CN" sz="2400" dirty="0"/>
              <a:t>C++</a:t>
            </a:r>
            <a:r>
              <a:rPr lang="zh-CN" altLang="en-US" sz="2400" dirty="0"/>
              <a:t>语句相区别，行的末尾没有分号。</a:t>
            </a:r>
          </a:p>
          <a:p>
            <a:r>
              <a:rPr lang="en-US" altLang="zh-CN" sz="2400" dirty="0"/>
              <a:t>“#include &lt;iostream&gt;”</a:t>
            </a:r>
            <a:r>
              <a:rPr lang="zh-CN" altLang="en-US" sz="2400" dirty="0"/>
              <a:t>是一个“包含指令”，它的作用是将文件</a:t>
            </a:r>
            <a:r>
              <a:rPr lang="en-US" altLang="zh-CN" sz="2400" dirty="0"/>
              <a:t>iostream</a:t>
            </a:r>
            <a:r>
              <a:rPr lang="zh-CN" altLang="en-US" sz="2400" dirty="0"/>
              <a:t>的内容包含到该命令所在的程序文件中，代替该指令。</a:t>
            </a:r>
          </a:p>
        </p:txBody>
      </p:sp>
    </p:spTree>
    <p:extLst>
      <p:ext uri="{BB962C8B-B14F-4D97-AF65-F5344CB8AC3E}">
        <p14:creationId xmlns:p14="http://schemas.microsoft.com/office/powerpoint/2010/main" val="810883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65501-FEAA-491F-85F7-F40BE1E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最简单的</a:t>
            </a:r>
            <a:r>
              <a:rPr lang="en-US" altLang="zh-CN" dirty="0"/>
              <a:t>C++</a:t>
            </a:r>
            <a:r>
              <a:rPr lang="zh-CN" altLang="en-US" dirty="0"/>
              <a:t>程序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EEE52A-C9FB-4E83-BF07-0F8AF048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49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5C0759-A4B2-4B13-8A2B-7D1DB71F89F4}"/>
              </a:ext>
            </a:extLst>
          </p:cNvPr>
          <p:cNvSpPr txBox="1"/>
          <p:nvPr/>
        </p:nvSpPr>
        <p:spPr>
          <a:xfrm>
            <a:off x="764414" y="1491696"/>
            <a:ext cx="60966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</a:t>
            </a:r>
            <a:r>
              <a:rPr lang="en-US" altLang="zh-CN" sz="1800" dirty="0">
                <a:solidFill>
                  <a:srgbClr val="DC323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#include &lt;iostream&gt;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包含头文件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iostream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using namespace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使用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C++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的命名空间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</a:t>
            </a:r>
            <a:r>
              <a:rPr lang="en-US" altLang="zh-CN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zh-CN" altLang="en-US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main()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 </a:t>
            </a:r>
            <a:r>
              <a:rPr lang="zh-CN" altLang="en-US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"This is a C++ program."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 </a:t>
            </a:r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7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5C551191-455C-4F58-B910-A010C7D85AFA}"/>
              </a:ext>
            </a:extLst>
          </p:cNvPr>
          <p:cNvSpPr txBox="1">
            <a:spLocks/>
          </p:cNvSpPr>
          <p:nvPr/>
        </p:nvSpPr>
        <p:spPr>
          <a:xfrm>
            <a:off x="684170" y="3721532"/>
            <a:ext cx="10888576" cy="268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文件</a:t>
            </a:r>
            <a:r>
              <a:rPr lang="en-US" altLang="zh-CN" sz="2400" dirty="0"/>
              <a:t>iostream</a:t>
            </a:r>
            <a:r>
              <a:rPr lang="zh-CN" altLang="en-US" sz="2400" dirty="0"/>
              <a:t>的作用是向程序提供输入或输出时所需要的一些信息。</a:t>
            </a:r>
            <a:endParaRPr lang="en-US" altLang="zh-CN" sz="2400" dirty="0"/>
          </a:p>
          <a:p>
            <a:r>
              <a:rPr lang="en-US" altLang="zh-CN" sz="2400" dirty="0"/>
              <a:t>iostream</a:t>
            </a:r>
            <a:r>
              <a:rPr lang="zh-CN" altLang="en-US" sz="2400" dirty="0"/>
              <a:t>是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o stream 3</a:t>
            </a:r>
            <a:r>
              <a:rPr lang="zh-CN" altLang="en-US" sz="2400" dirty="0"/>
              <a:t>个词的组合，代表“输入输出流”</a:t>
            </a:r>
            <a:endParaRPr lang="en-US" altLang="zh-CN" sz="2400" dirty="0"/>
          </a:p>
          <a:p>
            <a:r>
              <a:rPr lang="zh-CN" altLang="en-US" sz="2400" dirty="0"/>
              <a:t>由于这类文件都放在程序单元的开头，所以称为“头文件”</a:t>
            </a:r>
            <a:r>
              <a:rPr lang="en-US" altLang="zh-CN" sz="2400" dirty="0"/>
              <a:t>(header file)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在程序进行编译时，先对所有的预处理命令进行处理，将头文件的具体内容代替  </a:t>
            </a:r>
            <a:r>
              <a:rPr lang="en-US" altLang="zh-CN" sz="2400" dirty="0"/>
              <a:t>#include </a:t>
            </a:r>
            <a:r>
              <a:rPr lang="zh-CN" altLang="en-US" sz="2400" dirty="0"/>
              <a:t>指令，然后再对该程序单元进行整体编译。</a:t>
            </a:r>
          </a:p>
        </p:txBody>
      </p:sp>
    </p:spTree>
    <p:extLst>
      <p:ext uri="{BB962C8B-B14F-4D97-AF65-F5344CB8AC3E}">
        <p14:creationId xmlns:p14="http://schemas.microsoft.com/office/powerpoint/2010/main" val="3049073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50127-1702-4D1C-B7F2-C97FF346D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FDFFE7-2F07-40B9-89EB-F2E4DFA78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5</a:t>
            </a:fld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95E1D77-5862-4C68-B8FD-33C8678269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147" y="1690688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F1FB848-FE3D-4FCE-94D7-D942C1117297}"/>
              </a:ext>
            </a:extLst>
          </p:cNvPr>
          <p:cNvSpPr txBox="1"/>
          <p:nvPr/>
        </p:nvSpPr>
        <p:spPr>
          <a:xfrm>
            <a:off x="4611077" y="2284581"/>
            <a:ext cx="69575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C++ Primer</a:t>
            </a:r>
            <a:r>
              <a:rPr lang="zh-CN" altLang="en-US" sz="2000" dirty="0"/>
              <a:t>（第五版）</a:t>
            </a:r>
            <a:endParaRPr lang="en-US" altLang="zh-CN" sz="2000" dirty="0"/>
          </a:p>
          <a:p>
            <a:r>
              <a:rPr lang="en-US" altLang="zh-CN" sz="2000" dirty="0"/>
              <a:t>Stanley B. Lippman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Josée</a:t>
            </a:r>
            <a:r>
              <a:rPr lang="en-US" altLang="zh-CN" sz="2000" dirty="0"/>
              <a:t> Lajoie</a:t>
            </a:r>
            <a:r>
              <a:rPr lang="zh-CN" altLang="en-US" sz="2000" dirty="0"/>
              <a:t>，</a:t>
            </a:r>
            <a:r>
              <a:rPr lang="en-US" altLang="zh-CN" sz="2000" dirty="0"/>
              <a:t>Barbara E. Moo </a:t>
            </a:r>
            <a:r>
              <a:rPr lang="zh-CN" altLang="en-US" sz="2000" dirty="0"/>
              <a:t>著</a:t>
            </a:r>
            <a:endParaRPr lang="en-US" altLang="zh-CN" sz="2000" dirty="0"/>
          </a:p>
          <a:p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相关材料</a:t>
            </a:r>
            <a:r>
              <a:rPr lang="en-US" altLang="zh-CN" sz="2000" dirty="0"/>
              <a:t>&amp;</a:t>
            </a:r>
            <a:r>
              <a:rPr lang="zh-CN" altLang="en-US" sz="2000" dirty="0"/>
              <a:t>网站</a:t>
            </a:r>
            <a:endParaRPr lang="en-US" altLang="zh-CN" sz="2000" dirty="0"/>
          </a:p>
          <a:p>
            <a:r>
              <a:rPr lang="en-US" altLang="zh-CN" sz="2000" dirty="0"/>
              <a:t>https://zh.cppreference.com/w/</a:t>
            </a:r>
          </a:p>
          <a:p>
            <a:r>
              <a:rPr lang="en-US" altLang="zh-CN" sz="2000" dirty="0"/>
              <a:t>https://www.w3schools.com/cpp/</a:t>
            </a:r>
          </a:p>
          <a:p>
            <a:r>
              <a:rPr lang="en-US" altLang="zh-CN" sz="2000" dirty="0"/>
              <a:t>https://cpp.sh/</a:t>
            </a:r>
          </a:p>
          <a:p>
            <a:r>
              <a:rPr lang="en-US" altLang="zh-CN" sz="2000" dirty="0"/>
              <a:t>https://www.onlinegdb.com/</a:t>
            </a:r>
          </a:p>
          <a:p>
            <a:r>
              <a:rPr lang="en-US" altLang="zh-CN" sz="2000" dirty="0"/>
              <a:t>https://zh-google-styleguide.readthedocs.io/en/latest/google-cpp-styleguide/contents/</a:t>
            </a:r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25439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65501-FEAA-491F-85F7-F40BE1E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最简单的</a:t>
            </a:r>
            <a:r>
              <a:rPr lang="en-US" altLang="zh-CN" dirty="0"/>
              <a:t>C++</a:t>
            </a:r>
            <a:r>
              <a:rPr lang="zh-CN" altLang="en-US" dirty="0"/>
              <a:t>程序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EEE52A-C9FB-4E83-BF07-0F8AF048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50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5C0759-A4B2-4B13-8A2B-7D1DB71F89F4}"/>
              </a:ext>
            </a:extLst>
          </p:cNvPr>
          <p:cNvSpPr txBox="1"/>
          <p:nvPr/>
        </p:nvSpPr>
        <p:spPr>
          <a:xfrm>
            <a:off x="764414" y="1491696"/>
            <a:ext cx="60966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</a:t>
            </a:r>
            <a:r>
              <a:rPr lang="en-US" altLang="zh-CN" sz="1800" dirty="0">
                <a:solidFill>
                  <a:srgbClr val="DC323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#include &lt;iostream&gt;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包含头文件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iostream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using namespace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使用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C++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的命名空间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</a:t>
            </a:r>
            <a:r>
              <a:rPr lang="en-US" altLang="zh-CN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zh-CN" altLang="en-US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main()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 </a:t>
            </a:r>
            <a:r>
              <a:rPr lang="zh-CN" altLang="en-US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"This is a C++ program."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 </a:t>
            </a:r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7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5C551191-455C-4F58-B910-A010C7D85AFA}"/>
              </a:ext>
            </a:extLst>
          </p:cNvPr>
          <p:cNvSpPr txBox="1">
            <a:spLocks/>
          </p:cNvSpPr>
          <p:nvPr/>
        </p:nvSpPr>
        <p:spPr>
          <a:xfrm>
            <a:off x="684170" y="3721532"/>
            <a:ext cx="10888576" cy="268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程序的第</a:t>
            </a:r>
            <a:r>
              <a:rPr lang="en-US" altLang="zh-CN" sz="2400" dirty="0"/>
              <a:t>2</a:t>
            </a:r>
            <a:r>
              <a:rPr lang="zh-CN" altLang="en-US" sz="2400" dirty="0"/>
              <a:t>行“</a:t>
            </a:r>
            <a:r>
              <a:rPr lang="en-US" altLang="zh-CN" sz="2400" dirty="0"/>
              <a:t>using namespace std;”</a:t>
            </a:r>
            <a:r>
              <a:rPr lang="zh-CN" altLang="en-US" sz="2400" dirty="0"/>
              <a:t>的意思是“使用命名空间</a:t>
            </a:r>
            <a:r>
              <a:rPr lang="en-US" altLang="zh-CN" sz="2400" dirty="0"/>
              <a:t>std”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en-US" altLang="zh-CN" sz="2400" dirty="0"/>
              <a:t>C++</a:t>
            </a:r>
            <a:r>
              <a:rPr lang="zh-CN" altLang="en-US" sz="2400" dirty="0"/>
              <a:t>标准库中的类和函数是在命名空间</a:t>
            </a:r>
            <a:r>
              <a:rPr lang="en-US" altLang="zh-CN" sz="2400" dirty="0"/>
              <a:t>std</a:t>
            </a:r>
            <a:r>
              <a:rPr lang="zh-CN" altLang="en-US" sz="2400" dirty="0"/>
              <a:t>中声明的。</a:t>
            </a:r>
            <a:endParaRPr lang="en-US" altLang="zh-CN" sz="2400" dirty="0"/>
          </a:p>
          <a:p>
            <a:r>
              <a:rPr lang="zh-CN" altLang="en-US" sz="2400" dirty="0"/>
              <a:t>因此程序中如果需要使用</a:t>
            </a:r>
            <a:r>
              <a:rPr lang="en-US" altLang="zh-CN" sz="2400" dirty="0"/>
              <a:t>C++</a:t>
            </a:r>
            <a:r>
              <a:rPr lang="zh-CN" altLang="en-US" sz="2400" dirty="0"/>
              <a:t>标准库中的有关内容（例如</a:t>
            </a:r>
            <a:r>
              <a:rPr lang="en-US" altLang="zh-CN" sz="2400" dirty="0"/>
              <a:t>iostream</a:t>
            </a:r>
            <a:r>
              <a:rPr lang="zh-CN" altLang="en-US" sz="2400" dirty="0"/>
              <a:t>头文件所包含的标准函数），就需要用“</a:t>
            </a:r>
            <a:r>
              <a:rPr lang="en-US" altLang="zh-CN" sz="2400" dirty="0"/>
              <a:t>using namespace std;”</a:t>
            </a:r>
            <a:r>
              <a:rPr lang="zh-CN" altLang="en-US" sz="2400" dirty="0"/>
              <a:t>来作声明，表示要用命名空间</a:t>
            </a:r>
            <a:r>
              <a:rPr lang="en-US" altLang="zh-CN" sz="2400" dirty="0"/>
              <a:t>std</a:t>
            </a:r>
            <a:r>
              <a:rPr lang="zh-CN" altLang="en-US" sz="2400" dirty="0"/>
              <a:t>中的声明（否则在编译时遇到</a:t>
            </a:r>
            <a:r>
              <a:rPr lang="en-US" altLang="zh-CN" sz="2400" dirty="0" err="1"/>
              <a:t>cout</a:t>
            </a:r>
            <a:r>
              <a:rPr lang="zh-CN" altLang="en-US" sz="2400" dirty="0"/>
              <a:t>会报错）。</a:t>
            </a:r>
          </a:p>
        </p:txBody>
      </p:sp>
    </p:spTree>
    <p:extLst>
      <p:ext uri="{BB962C8B-B14F-4D97-AF65-F5344CB8AC3E}">
        <p14:creationId xmlns:p14="http://schemas.microsoft.com/office/powerpoint/2010/main" val="38926899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65501-FEAA-491F-85F7-F40BE1E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最简单的</a:t>
            </a:r>
            <a:r>
              <a:rPr lang="en-US" altLang="zh-CN" dirty="0"/>
              <a:t>C++</a:t>
            </a:r>
            <a:r>
              <a:rPr lang="zh-CN" altLang="en-US" dirty="0"/>
              <a:t>程序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EEE52A-C9FB-4E83-BF07-0F8AF048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51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5C0759-A4B2-4B13-8A2B-7D1DB71F89F4}"/>
              </a:ext>
            </a:extLst>
          </p:cNvPr>
          <p:cNvSpPr txBox="1"/>
          <p:nvPr/>
        </p:nvSpPr>
        <p:spPr>
          <a:xfrm>
            <a:off x="764414" y="1491696"/>
            <a:ext cx="609668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</a:t>
            </a:r>
            <a:r>
              <a:rPr lang="en-US" altLang="zh-CN" sz="1800" dirty="0">
                <a:solidFill>
                  <a:srgbClr val="DC323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#include &lt;iostream&gt;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包含头文件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iostream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using namespace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使用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C++</a:t>
            </a:r>
            <a:r>
              <a:rPr lang="zh-CN" altLang="en-US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的命名空间</a:t>
            </a:r>
            <a:r>
              <a:rPr lang="en-US" altLang="zh-CN" sz="18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endParaRPr lang="zh-CN" altLang="en-US" sz="18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</a:t>
            </a:r>
            <a:r>
              <a:rPr lang="en-US" altLang="zh-CN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zh-CN" altLang="en-US" sz="18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main()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 </a:t>
            </a:r>
            <a:r>
              <a:rPr lang="zh-CN" altLang="en-US" sz="18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cout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"This is a C++ program."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 </a:t>
            </a:r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</a:t>
            </a:r>
            <a:r>
              <a:rPr lang="zh-CN" altLang="en-US" sz="18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7 </a:t>
            </a:r>
            <a:r>
              <a:rPr lang="en-US" altLang="zh-CN" sz="18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endParaRPr lang="zh-CN" altLang="en-US" sz="18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5C551191-455C-4F58-B910-A010C7D85AFA}"/>
              </a:ext>
            </a:extLst>
          </p:cNvPr>
          <p:cNvSpPr txBox="1">
            <a:spLocks/>
          </p:cNvSpPr>
          <p:nvPr/>
        </p:nvSpPr>
        <p:spPr>
          <a:xfrm>
            <a:off x="684170" y="3721532"/>
            <a:ext cx="10888576" cy="26834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“命名空间”是</a:t>
            </a:r>
            <a:r>
              <a:rPr lang="en-US" altLang="zh-CN" sz="2400" dirty="0"/>
              <a:t>C++</a:t>
            </a:r>
            <a:r>
              <a:rPr lang="zh-CN" altLang="en-US" sz="2400" dirty="0"/>
              <a:t>为了在开发大型软件的时候，尤其是多团队同时开发不同部分时，避免变量“重名”现象而提出的概念，</a:t>
            </a:r>
          </a:p>
          <a:p>
            <a:r>
              <a:rPr lang="zh-CN" altLang="en-US" sz="2400" dirty="0"/>
              <a:t>如果程序有输入或输出时，使用”</a:t>
            </a:r>
            <a:r>
              <a:rPr lang="en-US" altLang="zh-CN" sz="2400" dirty="0"/>
              <a:t>#include &lt;iostream&gt;”</a:t>
            </a:r>
            <a:r>
              <a:rPr lang="zh-CN" altLang="en-US" sz="2400" dirty="0"/>
              <a:t>预处理指令以提供必要的信息，紧接着用“</a:t>
            </a:r>
            <a:r>
              <a:rPr lang="en-US" altLang="zh-CN" sz="2400" dirty="0"/>
              <a:t>using namespace std;”</a:t>
            </a:r>
            <a:r>
              <a:rPr lang="zh-CN" altLang="en-US" sz="2400" dirty="0"/>
              <a:t>，这样在程序中就可以调用</a:t>
            </a:r>
            <a:r>
              <a:rPr lang="en-US" altLang="zh-CN" sz="2400" dirty="0" err="1"/>
              <a:t>cout</a:t>
            </a:r>
            <a:r>
              <a:rPr lang="zh-CN" altLang="en-US" sz="2400" dirty="0"/>
              <a:t>等标准库里的函数了。</a:t>
            </a:r>
          </a:p>
        </p:txBody>
      </p:sp>
    </p:spTree>
    <p:extLst>
      <p:ext uri="{BB962C8B-B14F-4D97-AF65-F5344CB8AC3E}">
        <p14:creationId xmlns:p14="http://schemas.microsoft.com/office/powerpoint/2010/main" val="6641716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65501-FEAA-491F-85F7-F40BE1E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第二简单的</a:t>
            </a:r>
            <a:r>
              <a:rPr lang="en-US" altLang="zh-CN" dirty="0"/>
              <a:t>C++</a:t>
            </a:r>
            <a:r>
              <a:rPr lang="zh-CN" altLang="en-US" dirty="0"/>
              <a:t>程序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EEE52A-C9FB-4E83-BF07-0F8AF048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52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5C0759-A4B2-4B13-8A2B-7D1DB71F89F4}"/>
              </a:ext>
            </a:extLst>
          </p:cNvPr>
          <p:cNvSpPr txBox="1"/>
          <p:nvPr/>
        </p:nvSpPr>
        <p:spPr>
          <a:xfrm>
            <a:off x="764414" y="1491696"/>
            <a:ext cx="609668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求两数之和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本行是注释行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 </a:t>
            </a:r>
            <a:r>
              <a:rPr lang="en-US" altLang="zh-CN" sz="1600" dirty="0">
                <a:solidFill>
                  <a:srgbClr val="DC323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#include &lt;iostream&gt;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预处理指令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</a:t>
            </a:r>
            <a:r>
              <a:rPr lang="en-US" altLang="zh-CN" sz="16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using namespace</a:t>
            </a:r>
            <a:r>
              <a:rPr lang="zh-CN" altLang="en-US" sz="16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使用命名空间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 </a:t>
            </a:r>
            <a:r>
              <a:rPr lang="en-US" altLang="zh-CN" sz="16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zh-CN" altLang="en-US" sz="16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main()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主函数首部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 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endParaRPr lang="zh-CN" altLang="en-US" sz="16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 </a:t>
            </a:r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函数体开始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7 </a:t>
            </a:r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zh-CN" altLang="en-US" sz="16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1600" dirty="0" err="1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</a:t>
            </a:r>
            <a:r>
              <a:rPr lang="en-US" altLang="zh-CN" sz="1600" dirty="0" err="1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sum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定义变量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8 </a:t>
            </a:r>
            <a:r>
              <a:rPr lang="zh-CN" altLang="en-US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cin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&gt;&gt;</a:t>
            </a:r>
            <a:r>
              <a:rPr lang="en-US" altLang="zh-CN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&gt;&gt;</a:t>
            </a:r>
            <a:r>
              <a:rPr lang="en-US" altLang="zh-CN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输入变量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的值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9 </a:t>
            </a:r>
            <a:r>
              <a:rPr lang="zh-CN" altLang="en-US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sum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1600" dirty="0" err="1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+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赋值语句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 </a:t>
            </a:r>
            <a:r>
              <a:rPr lang="zh-CN" altLang="en-US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cout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6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r>
              <a:rPr lang="en-US" altLang="zh-CN" sz="1600" dirty="0" err="1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a+b</a:t>
            </a:r>
            <a:r>
              <a:rPr lang="en-US" altLang="zh-CN" sz="16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sum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endl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输出语句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11 </a:t>
            </a:r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</a:t>
            </a:r>
            <a:r>
              <a:rPr lang="zh-CN" altLang="en-US" sz="16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如程序正常结束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向操作系统返回一个零值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12 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函数结束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5C551191-455C-4F58-B910-A010C7D85AFA}"/>
              </a:ext>
            </a:extLst>
          </p:cNvPr>
          <p:cNvSpPr txBox="1">
            <a:spLocks/>
          </p:cNvSpPr>
          <p:nvPr/>
        </p:nvSpPr>
        <p:spPr>
          <a:xfrm>
            <a:off x="684170" y="4538684"/>
            <a:ext cx="11112004" cy="21827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/>
              <a:t>第</a:t>
            </a:r>
            <a:r>
              <a:rPr lang="en-US" altLang="zh-CN" sz="2000" dirty="0"/>
              <a:t>7</a:t>
            </a:r>
            <a:r>
              <a:rPr lang="zh-CN" altLang="en-US" sz="2000" dirty="0"/>
              <a:t>行是声明部分</a:t>
            </a:r>
            <a:r>
              <a:rPr lang="en-US" altLang="zh-CN" sz="2000" dirty="0"/>
              <a:t>,</a:t>
            </a:r>
            <a:r>
              <a:rPr lang="zh-CN" altLang="en-US" sz="2000" dirty="0"/>
              <a:t>定义变量</a:t>
            </a:r>
            <a:r>
              <a:rPr lang="en-US" altLang="zh-CN" sz="2000" dirty="0"/>
              <a:t>a,</a:t>
            </a:r>
            <a:r>
              <a:rPr lang="zh-CN" altLang="en-US" sz="2000" dirty="0"/>
              <a:t> </a:t>
            </a:r>
            <a:r>
              <a:rPr lang="en-US" altLang="zh-CN" sz="2000" dirty="0"/>
              <a:t>b</a:t>
            </a:r>
            <a:r>
              <a:rPr lang="zh-CN" altLang="en-US" sz="2000" dirty="0"/>
              <a:t>和</a:t>
            </a:r>
            <a:r>
              <a:rPr lang="en-US" altLang="zh-CN" sz="2000" dirty="0"/>
              <a:t>sum</a:t>
            </a:r>
            <a:r>
              <a:rPr lang="zh-CN" altLang="en-US" sz="2000" dirty="0"/>
              <a:t>为整型</a:t>
            </a:r>
            <a:r>
              <a:rPr lang="en-US" altLang="zh-CN" sz="2000" dirty="0"/>
              <a:t>(int)</a:t>
            </a:r>
            <a:r>
              <a:rPr lang="zh-CN" altLang="en-US" sz="2000" dirty="0"/>
              <a:t>变量。</a:t>
            </a:r>
          </a:p>
          <a:p>
            <a:r>
              <a:rPr lang="zh-CN" altLang="en-US" sz="2000" dirty="0"/>
              <a:t>第</a:t>
            </a:r>
            <a:r>
              <a:rPr lang="en-US" altLang="zh-CN" sz="2000" dirty="0"/>
              <a:t>8</a:t>
            </a:r>
            <a:r>
              <a:rPr lang="zh-CN" altLang="en-US" sz="2000" dirty="0"/>
              <a:t>行是输入语句，</a:t>
            </a:r>
            <a:r>
              <a:rPr lang="en-US" altLang="zh-CN" sz="2000" dirty="0" err="1"/>
              <a:t>cin</a:t>
            </a:r>
            <a:r>
              <a:rPr lang="zh-CN" altLang="en-US" sz="2000" dirty="0"/>
              <a:t>是</a:t>
            </a:r>
            <a:r>
              <a:rPr lang="en-US" altLang="zh-CN" sz="2000" dirty="0"/>
              <a:t>c</a:t>
            </a:r>
            <a:r>
              <a:rPr lang="zh-CN" altLang="en-US" sz="2000" dirty="0"/>
              <a:t>和</a:t>
            </a:r>
            <a:r>
              <a:rPr lang="en-US" altLang="zh-CN" sz="2000" dirty="0"/>
              <a:t>in</a:t>
            </a:r>
            <a:r>
              <a:rPr lang="zh-CN" altLang="en-US" sz="2000" dirty="0"/>
              <a:t>两单词的组合</a:t>
            </a:r>
            <a:r>
              <a:rPr lang="en-US" altLang="zh-CN" sz="2000" dirty="0"/>
              <a:t>,</a:t>
            </a:r>
            <a:r>
              <a:rPr lang="zh-CN" altLang="en-US" sz="2000" dirty="0"/>
              <a:t>与</a:t>
            </a:r>
            <a:r>
              <a:rPr lang="en-US" altLang="zh-CN" sz="2000" dirty="0" err="1"/>
              <a:t>cout</a:t>
            </a:r>
            <a:r>
              <a:rPr lang="zh-CN" altLang="en-US" sz="2000" dirty="0"/>
              <a:t>类似，</a:t>
            </a:r>
            <a:r>
              <a:rPr lang="en-US" altLang="zh-CN" sz="2000" dirty="0" err="1"/>
              <a:t>cin</a:t>
            </a:r>
            <a:r>
              <a:rPr lang="zh-CN" altLang="en-US" sz="2000" dirty="0"/>
              <a:t>是</a:t>
            </a:r>
            <a:r>
              <a:rPr lang="en-US" altLang="zh-CN" sz="2000" dirty="0"/>
              <a:t>C++</a:t>
            </a:r>
            <a:r>
              <a:rPr lang="zh-CN" altLang="en-US" sz="2000" dirty="0"/>
              <a:t>系统定义的输入流对象。</a:t>
            </a:r>
          </a:p>
          <a:p>
            <a:r>
              <a:rPr lang="zh-CN" altLang="en-US" sz="2000" dirty="0"/>
              <a:t>“</a:t>
            </a:r>
            <a:r>
              <a:rPr lang="en-US" altLang="zh-CN" sz="2000" dirty="0"/>
              <a:t>&gt;&gt;”</a:t>
            </a:r>
            <a:r>
              <a:rPr lang="zh-CN" altLang="en-US" sz="2000" dirty="0"/>
              <a:t>是“提取运算符”，与</a:t>
            </a:r>
            <a:r>
              <a:rPr lang="en-US" altLang="zh-CN" sz="2000" dirty="0" err="1"/>
              <a:t>cin</a:t>
            </a:r>
            <a:r>
              <a:rPr lang="zh-CN" altLang="en-US" sz="2000" dirty="0"/>
              <a:t>配合使用，其作用是从输入设备中（如键盘）提取数据送到输入流</a:t>
            </a:r>
            <a:r>
              <a:rPr lang="en-US" altLang="zh-CN" sz="2000" dirty="0" err="1"/>
              <a:t>cin</a:t>
            </a:r>
            <a:r>
              <a:rPr lang="zh-CN" altLang="en-US" sz="2000" dirty="0"/>
              <a:t>中。</a:t>
            </a:r>
            <a:endParaRPr lang="en-US" altLang="zh-CN" sz="2000" dirty="0"/>
          </a:p>
          <a:p>
            <a:r>
              <a:rPr lang="zh-CN" altLang="en-US" sz="2000" dirty="0"/>
              <a:t>在执行程序中的</a:t>
            </a:r>
            <a:r>
              <a:rPr lang="en-US" altLang="zh-CN" sz="2000" dirty="0" err="1"/>
              <a:t>cin</a:t>
            </a:r>
            <a:r>
              <a:rPr lang="zh-CN" altLang="en-US" sz="2000" dirty="0"/>
              <a:t>语句时，从键盘输入的第</a:t>
            </a:r>
            <a:r>
              <a:rPr lang="en-US" altLang="zh-CN" sz="2000" dirty="0"/>
              <a:t>1</a:t>
            </a:r>
            <a:r>
              <a:rPr lang="zh-CN" altLang="en-US" sz="2000" dirty="0"/>
              <a:t>个数据赋给整型变量</a:t>
            </a:r>
            <a:r>
              <a:rPr lang="en-US" altLang="zh-CN" sz="2000" dirty="0"/>
              <a:t>a</a:t>
            </a:r>
            <a:r>
              <a:rPr lang="zh-CN" altLang="en-US" sz="2000" dirty="0"/>
              <a:t>，输入的第</a:t>
            </a:r>
            <a:r>
              <a:rPr lang="en-US" altLang="zh-CN" sz="2000" dirty="0"/>
              <a:t>2</a:t>
            </a:r>
            <a:r>
              <a:rPr lang="zh-CN" altLang="en-US" sz="2000" dirty="0"/>
              <a:t>个数据赋给整型变量</a:t>
            </a:r>
            <a:r>
              <a:rPr lang="en-US" altLang="zh-CN" sz="2000" dirty="0"/>
              <a:t>b</a:t>
            </a:r>
            <a:r>
              <a:rPr lang="zh-CN" altLang="en-US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98207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665501-FEAA-491F-85F7-F40BE1EB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第二简单的</a:t>
            </a:r>
            <a:r>
              <a:rPr lang="en-US" altLang="zh-CN" dirty="0"/>
              <a:t>C++</a:t>
            </a:r>
            <a:r>
              <a:rPr lang="zh-CN" altLang="en-US" dirty="0"/>
              <a:t>程序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EEE52A-C9FB-4E83-BF07-0F8AF048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53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25C0759-A4B2-4B13-8A2B-7D1DB71F89F4}"/>
              </a:ext>
            </a:extLst>
          </p:cNvPr>
          <p:cNvSpPr txBox="1"/>
          <p:nvPr/>
        </p:nvSpPr>
        <p:spPr>
          <a:xfrm>
            <a:off x="764414" y="1491696"/>
            <a:ext cx="609668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 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 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求两数之和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(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本行是注释行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)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2 </a:t>
            </a:r>
            <a:r>
              <a:rPr lang="en-US" altLang="zh-CN" sz="1600" dirty="0">
                <a:solidFill>
                  <a:srgbClr val="DC323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#include &lt;iostream&gt;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预处理指令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3 </a:t>
            </a:r>
            <a:r>
              <a:rPr lang="en-US" altLang="zh-CN" sz="16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using namespace</a:t>
            </a:r>
            <a:r>
              <a:rPr lang="zh-CN" altLang="en-US" sz="16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使用命名空间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std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4 </a:t>
            </a:r>
            <a:r>
              <a:rPr lang="en-US" altLang="zh-CN" sz="16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zh-CN" altLang="en-US" sz="16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main()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主函数首部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5 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{</a:t>
            </a:r>
            <a:endParaRPr lang="zh-CN" altLang="en-US" sz="1600" dirty="0">
              <a:solidFill>
                <a:srgbClr val="93A1A1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6 </a:t>
            </a:r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函数体开始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7 </a:t>
            </a:r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int</a:t>
            </a:r>
            <a:r>
              <a:rPr lang="zh-CN" altLang="en-US" sz="1600" dirty="0">
                <a:solidFill>
                  <a:srgbClr val="B58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1600" dirty="0" err="1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</a:t>
            </a:r>
            <a:r>
              <a:rPr lang="en-US" altLang="zh-CN" sz="1600" dirty="0" err="1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sum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定义变量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8 </a:t>
            </a:r>
            <a:r>
              <a:rPr lang="zh-CN" altLang="en-US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cin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&gt;&gt;</a:t>
            </a:r>
            <a:r>
              <a:rPr lang="en-US" altLang="zh-CN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&gt;&gt;</a:t>
            </a:r>
            <a:r>
              <a:rPr lang="en-US" altLang="zh-CN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输入变量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和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的值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9 </a:t>
            </a:r>
            <a:r>
              <a:rPr lang="zh-CN" altLang="en-US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sum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</a:t>
            </a:r>
            <a:r>
              <a:rPr lang="en-US" altLang="zh-CN" sz="1600" dirty="0" err="1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+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b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赋值语句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10 </a:t>
            </a:r>
            <a:r>
              <a:rPr lang="zh-CN" altLang="en-US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cout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6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"</a:t>
            </a:r>
            <a:r>
              <a:rPr lang="en-US" altLang="zh-CN" sz="1600" dirty="0" err="1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a+b</a:t>
            </a:r>
            <a:r>
              <a:rPr lang="en-US" altLang="zh-CN" sz="16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="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600" dirty="0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sum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&lt;&lt;</a:t>
            </a:r>
            <a:r>
              <a:rPr lang="en-US" altLang="zh-CN" sz="1600" dirty="0" err="1">
                <a:solidFill>
                  <a:srgbClr val="839496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endl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输出语句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11 </a:t>
            </a:r>
            <a:r>
              <a:rPr lang="zh-CN" altLang="en-US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</a:t>
            </a:r>
            <a:r>
              <a:rPr lang="en-US" altLang="zh-CN" sz="16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return</a:t>
            </a:r>
            <a:r>
              <a:rPr lang="zh-CN" altLang="en-US" sz="1600" dirty="0">
                <a:solidFill>
                  <a:srgbClr val="8599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2AA198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0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;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如程序正常结束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,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向操作系统返回一个零值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1600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12 </a:t>
            </a:r>
            <a:r>
              <a:rPr lang="en-US" altLang="zh-CN" sz="1600" dirty="0">
                <a:solidFill>
                  <a:srgbClr val="93A1A1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}</a:t>
            </a:r>
            <a:r>
              <a:rPr lang="en-US" altLang="zh-CN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//</a:t>
            </a:r>
            <a:r>
              <a:rPr lang="zh-CN" altLang="en-US" sz="1600" i="1" dirty="0">
                <a:solidFill>
                  <a:srgbClr val="586E75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函数结束</a:t>
            </a:r>
            <a:endParaRPr lang="zh-CN" altLang="en-US" sz="1600" dirty="0">
              <a:solidFill>
                <a:srgbClr val="586E75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8" name="文本占位符 4">
            <a:extLst>
              <a:ext uri="{FF2B5EF4-FFF2-40B4-BE49-F238E27FC236}">
                <a16:creationId xmlns:a16="http://schemas.microsoft.com/office/drawing/2014/main" id="{5C551191-455C-4F58-B910-A010C7D85AFA}"/>
              </a:ext>
            </a:extLst>
          </p:cNvPr>
          <p:cNvSpPr txBox="1">
            <a:spLocks/>
          </p:cNvSpPr>
          <p:nvPr/>
        </p:nvSpPr>
        <p:spPr>
          <a:xfrm>
            <a:off x="684170" y="4538684"/>
            <a:ext cx="10888576" cy="1866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第</a:t>
            </a:r>
            <a:r>
              <a:rPr lang="en-US" altLang="zh-CN" sz="2400" dirty="0"/>
              <a:t>9</a:t>
            </a:r>
            <a:r>
              <a:rPr lang="zh-CN" altLang="en-US" sz="2400" dirty="0"/>
              <a:t>行将</a:t>
            </a:r>
            <a:r>
              <a:rPr lang="en-US" altLang="zh-CN" sz="2400" dirty="0" err="1"/>
              <a:t>a+b</a:t>
            </a:r>
            <a:r>
              <a:rPr lang="zh-CN" altLang="en-US" sz="2400" dirty="0"/>
              <a:t>的值赋给整型变量</a:t>
            </a:r>
            <a:r>
              <a:rPr lang="en-US" altLang="zh-CN" sz="2400" dirty="0"/>
              <a:t>sum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第</a:t>
            </a:r>
            <a:r>
              <a:rPr lang="en-US" altLang="zh-CN" sz="2400" dirty="0"/>
              <a:t>10</a:t>
            </a:r>
            <a:r>
              <a:rPr lang="zh-CN" altLang="en-US" sz="2400" dirty="0"/>
              <a:t>行先输出字符串“</a:t>
            </a:r>
            <a:r>
              <a:rPr lang="en-US" altLang="zh-CN" sz="2400" dirty="0" err="1"/>
              <a:t>a+b</a:t>
            </a:r>
            <a:r>
              <a:rPr lang="en-US" altLang="zh-CN" sz="2400" dirty="0"/>
              <a:t>=”</a:t>
            </a:r>
            <a:r>
              <a:rPr lang="zh-CN" altLang="en-US" sz="2400" dirty="0"/>
              <a:t>，然后输出变量</a:t>
            </a:r>
            <a:r>
              <a:rPr lang="en-US" altLang="zh-CN" sz="2400" dirty="0"/>
              <a:t>sum</a:t>
            </a:r>
            <a:r>
              <a:rPr lang="zh-CN" altLang="en-US" sz="2400" dirty="0"/>
              <a:t>的值，</a:t>
            </a:r>
            <a:r>
              <a:rPr lang="en-US" altLang="zh-CN" sz="2400" dirty="0" err="1"/>
              <a:t>cout</a:t>
            </a:r>
            <a:r>
              <a:rPr lang="zh-CN" altLang="en-US" sz="2400" dirty="0"/>
              <a:t>语句中的</a:t>
            </a:r>
            <a:r>
              <a:rPr lang="en-US" altLang="zh-CN" sz="2400" dirty="0" err="1"/>
              <a:t>endl</a:t>
            </a:r>
            <a:r>
              <a:rPr lang="zh-CN" altLang="en-US" sz="2400" dirty="0"/>
              <a:t>是</a:t>
            </a:r>
            <a:r>
              <a:rPr lang="en-US" altLang="zh-CN" sz="2400" dirty="0"/>
              <a:t>C++</a:t>
            </a:r>
            <a:r>
              <a:rPr lang="zh-CN" altLang="en-US" sz="2400" dirty="0"/>
              <a:t>输出时的控制符，作用是换行（</a:t>
            </a:r>
            <a:r>
              <a:rPr lang="en-US" altLang="zh-CN" sz="2400" dirty="0" err="1"/>
              <a:t>endl</a:t>
            </a:r>
            <a:r>
              <a:rPr lang="zh-CN" altLang="en-US" sz="2400" dirty="0"/>
              <a:t>是</a:t>
            </a:r>
            <a:r>
              <a:rPr lang="en-US" altLang="zh-CN" sz="2400" dirty="0"/>
              <a:t>end line</a:t>
            </a:r>
            <a:r>
              <a:rPr lang="zh-CN" altLang="en-US" sz="2400" dirty="0"/>
              <a:t>的缩写，表示本行结束）。因此在输出变量</a:t>
            </a:r>
            <a:r>
              <a:rPr lang="en-US" altLang="zh-CN" sz="2400" dirty="0"/>
              <a:t>sum</a:t>
            </a:r>
            <a:r>
              <a:rPr lang="zh-CN" altLang="en-US" sz="2400" dirty="0"/>
              <a:t>的值之后换行。</a:t>
            </a:r>
          </a:p>
        </p:txBody>
      </p:sp>
    </p:spTree>
    <p:extLst>
      <p:ext uri="{BB962C8B-B14F-4D97-AF65-F5344CB8AC3E}">
        <p14:creationId xmlns:p14="http://schemas.microsoft.com/office/powerpoint/2010/main" val="1474791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AE2C1-A4FA-4DF4-AEC8-49CFACEC6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评分方案（暂定）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16981F-7D05-4E25-BAA5-5E7C2C9BA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理论课</a:t>
            </a:r>
            <a:endParaRPr lang="en-US" altLang="zh-CN" dirty="0"/>
          </a:p>
          <a:p>
            <a:pPr lvl="1"/>
            <a:r>
              <a:rPr lang="zh-CN" altLang="en-US" dirty="0"/>
              <a:t>平时分（</a:t>
            </a:r>
            <a:r>
              <a:rPr lang="en-US" altLang="zh-CN" dirty="0"/>
              <a:t>40%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考勤、作业、</a:t>
            </a:r>
            <a:r>
              <a:rPr lang="en-US" altLang="zh-CN" dirty="0"/>
              <a:t>…</a:t>
            </a:r>
          </a:p>
          <a:p>
            <a:pPr lvl="1"/>
            <a:r>
              <a:rPr lang="zh-CN" altLang="en-US" dirty="0"/>
              <a:t>期末考核（</a:t>
            </a:r>
            <a:r>
              <a:rPr lang="en-US" altLang="zh-CN" dirty="0"/>
              <a:t>60%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课程项目</a:t>
            </a:r>
            <a:endParaRPr lang="en-US" altLang="zh-CN" dirty="0"/>
          </a:p>
          <a:p>
            <a:pPr lvl="2"/>
            <a:r>
              <a:rPr lang="zh-CN" altLang="en-US" dirty="0"/>
              <a:t>期末考试（待定）</a:t>
            </a:r>
            <a:endParaRPr lang="en-US" altLang="zh-CN" dirty="0"/>
          </a:p>
          <a:p>
            <a:r>
              <a:rPr lang="zh-CN" altLang="en-US" dirty="0"/>
              <a:t>实验课</a:t>
            </a:r>
            <a:endParaRPr lang="en-US" altLang="zh-CN" dirty="0"/>
          </a:p>
          <a:p>
            <a:pPr lvl="1"/>
            <a:r>
              <a:rPr lang="zh-CN" altLang="en-US" dirty="0"/>
              <a:t>平时分（</a:t>
            </a:r>
            <a:r>
              <a:rPr lang="en-US" altLang="zh-CN" dirty="0"/>
              <a:t>30%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考勤、课堂测试、</a:t>
            </a:r>
            <a:r>
              <a:rPr lang="en-US" altLang="zh-CN" dirty="0"/>
              <a:t>…</a:t>
            </a:r>
          </a:p>
          <a:p>
            <a:pPr lvl="1"/>
            <a:r>
              <a:rPr lang="zh-CN" altLang="en-US" dirty="0"/>
              <a:t>期末考核（</a:t>
            </a:r>
            <a:r>
              <a:rPr lang="en-US" altLang="zh-CN" dirty="0"/>
              <a:t>70%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课程实验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9B1043-533D-4B38-B89D-30287FA39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536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B8315-1EE7-426B-A2CC-B2B1A0F2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重要提醒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39FA50-0A50-4296-AA37-6BC333532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本门课只覆盖重点内容，许多细节将会省略。请在课后</a:t>
            </a:r>
            <a:r>
              <a:rPr lang="zh-CN" altLang="en-US" b="1" dirty="0">
                <a:solidFill>
                  <a:srgbClr val="0070C0"/>
                </a:solidFill>
              </a:rPr>
              <a:t>积极复习</a:t>
            </a:r>
            <a:r>
              <a:rPr lang="zh-CN" altLang="en-US" dirty="0"/>
              <a:t>，自己</a:t>
            </a:r>
            <a:r>
              <a:rPr lang="zh-CN" altLang="en-US" b="1" dirty="0">
                <a:solidFill>
                  <a:srgbClr val="0070C0"/>
                </a:solidFill>
              </a:rPr>
              <a:t>多看书与相关材料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如果发现课件有什么错误，请发邮件告知我。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92E68D-0D72-438E-AF69-7AC48A86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0953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9B8315-1EE7-426B-A2CC-B2B1A0F29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重要提醒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39FA50-0A50-4296-AA37-6BC333532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在没有特别注明时，通过互联网获取用于作业</a:t>
            </a:r>
            <a:r>
              <a:rPr lang="en-US" altLang="zh-CN" dirty="0"/>
              <a:t>/</a:t>
            </a:r>
            <a:r>
              <a:rPr lang="zh-CN" altLang="en-US" dirty="0"/>
              <a:t>实验的代码是</a:t>
            </a:r>
            <a:r>
              <a:rPr lang="zh-CN" altLang="en-US" b="1" dirty="0">
                <a:solidFill>
                  <a:srgbClr val="0070C0"/>
                </a:solidFill>
              </a:rPr>
              <a:t>可以的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如果直接使用别人的代码，</a:t>
            </a:r>
            <a:r>
              <a:rPr lang="zh-CN" altLang="en-US" b="1" dirty="0">
                <a:solidFill>
                  <a:srgbClr val="0070C0"/>
                </a:solidFill>
              </a:rPr>
              <a:t>只需要注明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我们</a:t>
            </a:r>
            <a:r>
              <a:rPr lang="zh-CN" altLang="en-US" b="1" dirty="0">
                <a:solidFill>
                  <a:srgbClr val="0070C0"/>
                </a:solidFill>
              </a:rPr>
              <a:t>不需要反复造轮子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作业</a:t>
            </a:r>
            <a:r>
              <a:rPr lang="en-US" altLang="zh-CN" dirty="0"/>
              <a:t>/</a:t>
            </a:r>
            <a:r>
              <a:rPr lang="zh-CN" altLang="en-US" dirty="0"/>
              <a:t>实验</a:t>
            </a:r>
            <a:r>
              <a:rPr lang="zh-CN" altLang="en-US" b="1" dirty="0">
                <a:solidFill>
                  <a:srgbClr val="0070C0"/>
                </a:solidFill>
              </a:rPr>
              <a:t>可以</a:t>
            </a:r>
            <a:r>
              <a:rPr lang="zh-CN" altLang="en-US" dirty="0"/>
              <a:t>与同学交流讨论</a:t>
            </a:r>
            <a:endParaRPr lang="en-US" altLang="zh-CN" dirty="0"/>
          </a:p>
          <a:p>
            <a:r>
              <a:rPr lang="zh-CN" altLang="en-US" b="1" dirty="0">
                <a:solidFill>
                  <a:srgbClr val="FF0000"/>
                </a:solidFill>
              </a:rPr>
              <a:t>但是</a:t>
            </a:r>
            <a:r>
              <a:rPr lang="zh-CN" altLang="en-US" dirty="0"/>
              <a:t>，如果直接使用别人的代码，则</a:t>
            </a:r>
            <a:r>
              <a:rPr lang="zh-CN" altLang="en-US" b="1" dirty="0">
                <a:solidFill>
                  <a:srgbClr val="FF0000"/>
                </a:solidFill>
              </a:rPr>
              <a:t>不能</a:t>
            </a:r>
            <a:r>
              <a:rPr lang="zh-CN" altLang="en-US" dirty="0"/>
              <a:t>声明自己是代码的作者</a:t>
            </a:r>
            <a:endParaRPr lang="en-US" altLang="zh-CN" dirty="0"/>
          </a:p>
          <a:p>
            <a:pPr lvl="1"/>
            <a:r>
              <a:rPr lang="zh-CN" altLang="en-US" b="1" dirty="0">
                <a:solidFill>
                  <a:srgbClr val="FF0000"/>
                </a:solidFill>
              </a:rPr>
              <a:t>一经发现，视为抄袭并上报学校</a:t>
            </a:r>
            <a:r>
              <a:rPr lang="zh-CN" altLang="en-US" dirty="0">
                <a:solidFill>
                  <a:srgbClr val="FF0000"/>
                </a:solidFill>
              </a:rPr>
              <a:t>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A92E68D-0D72-438E-AF69-7AC48A86B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6415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58B4F-7F7C-4B29-B9FC-F7845DBF6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如何学习本门课？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B17FF7-D777-47EE-9378-7755D31C2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编程课需要写，</a:t>
            </a:r>
            <a:r>
              <a:rPr lang="zh-CN" altLang="en-US" b="1" dirty="0">
                <a:solidFill>
                  <a:srgbClr val="0070C0"/>
                </a:solidFill>
              </a:rPr>
              <a:t>多练习！练习！练习！</a:t>
            </a:r>
            <a:endParaRPr lang="en-US" altLang="zh-CN" b="1" dirty="0">
              <a:solidFill>
                <a:srgbClr val="0070C0"/>
              </a:solidFill>
            </a:endParaRPr>
          </a:p>
          <a:p>
            <a:r>
              <a:rPr lang="zh-CN" altLang="en-US" dirty="0"/>
              <a:t>举一反三，多尝试不同的</a:t>
            </a:r>
            <a:r>
              <a:rPr lang="en-US" altLang="zh-CN" dirty="0"/>
              <a:t>bug</a:t>
            </a:r>
            <a:r>
              <a:rPr lang="zh-CN" altLang="en-US" dirty="0"/>
              <a:t>！</a:t>
            </a:r>
            <a:endParaRPr lang="en-US" altLang="zh-CN" dirty="0"/>
          </a:p>
          <a:p>
            <a:r>
              <a:rPr lang="zh-CN" altLang="en-US" dirty="0"/>
              <a:t>养成良好的编程规范！多尝试新技术与新工具！</a:t>
            </a:r>
            <a:endParaRPr lang="en-US" altLang="zh-CN" dirty="0"/>
          </a:p>
          <a:p>
            <a:r>
              <a:rPr lang="zh-CN" altLang="en-US" dirty="0"/>
              <a:t>自学能力是大学学习最重要的能力之一，</a:t>
            </a:r>
            <a:r>
              <a:rPr lang="zh-CN" altLang="en-US" b="1" dirty="0">
                <a:solidFill>
                  <a:srgbClr val="0070C0"/>
                </a:solidFill>
              </a:rPr>
              <a:t>学会自主学习</a:t>
            </a:r>
            <a:r>
              <a:rPr lang="zh-CN" altLang="en-US" dirty="0"/>
              <a:t>！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7F5EE40-BC2C-45D2-9097-BC22879D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5B13A9D-7F5F-4E6E-9446-657106FC3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660" y="3794655"/>
            <a:ext cx="2989040" cy="298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84A0AF0B-436D-4603-B757-5D9AE8322C17}"/>
              </a:ext>
            </a:extLst>
          </p:cNvPr>
          <p:cNvGrpSpPr/>
          <p:nvPr/>
        </p:nvGrpSpPr>
        <p:grpSpPr>
          <a:xfrm>
            <a:off x="1586289" y="4240959"/>
            <a:ext cx="6436433" cy="2266455"/>
            <a:chOff x="1586289" y="4240959"/>
            <a:chExt cx="6436433" cy="2266455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972793C9-6229-403C-99C5-BE179717751D}"/>
                </a:ext>
              </a:extLst>
            </p:cNvPr>
            <p:cNvGrpSpPr/>
            <p:nvPr/>
          </p:nvGrpSpPr>
          <p:grpSpPr>
            <a:xfrm>
              <a:off x="1586289" y="4240959"/>
              <a:ext cx="1852706" cy="2266455"/>
              <a:chOff x="1586289" y="4240959"/>
              <a:chExt cx="1852706" cy="2266455"/>
            </a:xfrm>
          </p:grpSpPr>
          <p:pic>
            <p:nvPicPr>
              <p:cNvPr id="4098" name="Picture 2">
                <a:extLst>
                  <a:ext uri="{FF2B5EF4-FFF2-40B4-BE49-F238E27FC236}">
                    <a16:creationId xmlns:a16="http://schemas.microsoft.com/office/drawing/2014/main" id="{5038AFA1-DAD8-410B-B005-C57A286C1F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86289" y="4240959"/>
                <a:ext cx="1852706" cy="18527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2619AC0-A992-438A-8F69-051AE1605E64}"/>
                  </a:ext>
                </a:extLst>
              </p:cNvPr>
              <p:cNvSpPr txBox="1"/>
              <p:nvPr/>
            </p:nvSpPr>
            <p:spPr>
              <a:xfrm>
                <a:off x="1712947" y="6138082"/>
                <a:ext cx="15639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/>
                  <a:t>李开复</a:t>
                </a:r>
              </a:p>
            </p:txBody>
          </p:sp>
        </p:grpSp>
        <p:sp>
          <p:nvSpPr>
            <p:cNvPr id="10" name="对话气泡: 圆角矩形 9">
              <a:extLst>
                <a:ext uri="{FF2B5EF4-FFF2-40B4-BE49-F238E27FC236}">
                  <a16:creationId xmlns:a16="http://schemas.microsoft.com/office/drawing/2014/main" id="{6BAC707E-EE48-4169-B40C-F3DAF54B679A}"/>
                </a:ext>
              </a:extLst>
            </p:cNvPr>
            <p:cNvSpPr/>
            <p:nvPr/>
          </p:nvSpPr>
          <p:spPr>
            <a:xfrm>
              <a:off x="3967917" y="4240959"/>
              <a:ext cx="4054805" cy="1179797"/>
            </a:xfrm>
            <a:prstGeom prst="wedgeRoundRectCallout">
              <a:avLst>
                <a:gd name="adj1" fmla="val -57386"/>
                <a:gd name="adj2" fmla="val 45666"/>
                <a:gd name="adj3" fmla="val 16667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大学期间要打够</a:t>
              </a:r>
              <a:r>
                <a:rPr lang="en-US" altLang="zh-CN" sz="2400" b="0" i="0" dirty="0">
                  <a:solidFill>
                    <a:srgbClr val="F73131"/>
                  </a:solidFill>
                  <a:effectLst/>
                  <a:latin typeface="Arial" panose="020B0604020202020204" pitchFamily="34" charset="0"/>
                </a:rPr>
                <a:t>10</a:t>
              </a:r>
              <a:r>
                <a:rPr lang="zh-CN" altLang="en-US" sz="2400" b="0" i="0" dirty="0">
                  <a:solidFill>
                    <a:srgbClr val="F73131"/>
                  </a:solidFill>
                  <a:effectLst/>
                  <a:latin typeface="Arial" panose="020B0604020202020204" pitchFamily="34" charset="0"/>
                </a:rPr>
                <a:t>万行代码</a:t>
              </a:r>
              <a:r>
                <a:rPr lang="zh-CN" altLang="en-US" sz="2400" b="0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才算合格</a:t>
              </a:r>
              <a:endParaRPr lang="zh-CN" altLang="en-US" sz="2400" dirty="0"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EB6A803B-0B26-4642-8894-CE5C329A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680" y="2296469"/>
            <a:ext cx="520510" cy="52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13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刘逸标准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PS" id="{8741FFC2-4D7D-48D1-88A6-21A4E405BEEE}" vid="{BE4B9CD3-767A-4D54-8AE3-5DB2A8AFC4D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1321</TotalTime>
  <Words>3758</Words>
  <Application>Microsoft Office PowerPoint</Application>
  <PresentationFormat>宽屏</PresentationFormat>
  <Paragraphs>501</Paragraphs>
  <Slides>53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3" baseType="lpstr">
      <vt:lpstr>Courier</vt:lpstr>
      <vt:lpstr>Menlo</vt:lpstr>
      <vt:lpstr>PingFang SC</vt:lpstr>
      <vt:lpstr>等线</vt:lpstr>
      <vt:lpstr>宋体</vt:lpstr>
      <vt:lpstr>Arial</vt:lpstr>
      <vt:lpstr>Consolas</vt:lpstr>
      <vt:lpstr>Courier New</vt:lpstr>
      <vt:lpstr>Times New Roman</vt:lpstr>
      <vt:lpstr>WPS</vt:lpstr>
      <vt:lpstr>C++程序设计 第一节：入门介绍</vt:lpstr>
      <vt:lpstr>关于我</vt:lpstr>
      <vt:lpstr>关于课程</vt:lpstr>
      <vt:lpstr>关于课程</vt:lpstr>
      <vt:lpstr>参考资料</vt:lpstr>
      <vt:lpstr>评分方案（暂定）</vt:lpstr>
      <vt:lpstr>重要提醒</vt:lpstr>
      <vt:lpstr>重要提醒</vt:lpstr>
      <vt:lpstr>如何学习本门课？</vt:lpstr>
      <vt:lpstr>C++的出现</vt:lpstr>
      <vt:lpstr>机器语言</vt:lpstr>
      <vt:lpstr>汇编语言</vt:lpstr>
      <vt:lpstr>高级语言的出现</vt:lpstr>
      <vt:lpstr>C语言</vt:lpstr>
      <vt:lpstr>C语言</vt:lpstr>
      <vt:lpstr>从C到C++</vt:lpstr>
      <vt:lpstr>从C到C++</vt:lpstr>
      <vt:lpstr>更高级别的编程语言</vt:lpstr>
      <vt:lpstr>更高级别的编程语言</vt:lpstr>
      <vt:lpstr>更更高级别的编程语言</vt:lpstr>
      <vt:lpstr>C/C++不容易</vt:lpstr>
      <vt:lpstr>但是！C++的优势明显</vt:lpstr>
      <vt:lpstr>第一个C++例子</vt:lpstr>
      <vt:lpstr>hello.cpp</vt:lpstr>
      <vt:lpstr>编译并运行程序</vt:lpstr>
      <vt:lpstr>编译与链接</vt:lpstr>
      <vt:lpstr>函数原型与定义</vt:lpstr>
      <vt:lpstr>把源代码分散到多个文件</vt:lpstr>
      <vt:lpstr>编译与链接</vt:lpstr>
      <vt:lpstr>编译错误</vt:lpstr>
      <vt:lpstr>链接错误</vt:lpstr>
      <vt:lpstr>运行时错误</vt:lpstr>
      <vt:lpstr>预处理和宏</vt:lpstr>
      <vt:lpstr>include 指令</vt:lpstr>
      <vt:lpstr>宏</vt:lpstr>
      <vt:lpstr>输入与输出</vt:lpstr>
      <vt:lpstr>C++风格的输出</vt:lpstr>
      <vt:lpstr>C++风格的输入</vt:lpstr>
      <vt:lpstr>命令行参数</vt:lpstr>
      <vt:lpstr>命令行参数</vt:lpstr>
      <vt:lpstr>为什么没有图形界面（GUI）？</vt:lpstr>
      <vt:lpstr>不喜欢用命令行编译？</vt:lpstr>
      <vt:lpstr>PowerPoint 演示文稿</vt:lpstr>
      <vt:lpstr>最简单的C++程序</vt:lpstr>
      <vt:lpstr>最简单的C++程序</vt:lpstr>
      <vt:lpstr>最简单的C++程序</vt:lpstr>
      <vt:lpstr>最简单的C++程序</vt:lpstr>
      <vt:lpstr>最简单的C++程序</vt:lpstr>
      <vt:lpstr>最简单的C++程序</vt:lpstr>
      <vt:lpstr>最简单的C++程序</vt:lpstr>
      <vt:lpstr>最简单的C++程序</vt:lpstr>
      <vt:lpstr>第二简单的C++程序</vt:lpstr>
      <vt:lpstr>第二简单的C++程序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C++程序设计 第一节：入门介绍</dc:title>
  <dc:creator>Yi Liu</dc:creator>
  <cp:lastModifiedBy>Yi Liu</cp:lastModifiedBy>
  <cp:revision>4</cp:revision>
  <dcterms:created xsi:type="dcterms:W3CDTF">2023-08-28T02:52:46Z</dcterms:created>
  <dcterms:modified xsi:type="dcterms:W3CDTF">2024-09-04T14:04:40Z</dcterms:modified>
</cp:coreProperties>
</file>